
<file path=[Content_Types].xml><?xml version="1.0" encoding="utf-8"?>
<Types xmlns="http://schemas.openxmlformats.org/package/2006/content-types">
  <Default Extension="emf" ContentType="image/x-emf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</p:sldMasterIdLst>
  <p:notesMasterIdLst>
    <p:notesMasterId r:id="rId20"/>
  </p:notesMasterIdLst>
  <p:handoutMasterIdLst>
    <p:handoutMasterId r:id="rId21"/>
  </p:handoutMasterIdLst>
  <p:sldIdLst>
    <p:sldId id="379" r:id="rId5"/>
    <p:sldId id="371" r:id="rId6"/>
    <p:sldId id="359" r:id="rId7"/>
    <p:sldId id="396" r:id="rId8"/>
    <p:sldId id="397" r:id="rId9"/>
    <p:sldId id="395" r:id="rId10"/>
    <p:sldId id="399" r:id="rId11"/>
    <p:sldId id="401" r:id="rId12"/>
    <p:sldId id="402" r:id="rId13"/>
    <p:sldId id="404" r:id="rId14"/>
    <p:sldId id="405" r:id="rId15"/>
    <p:sldId id="407" r:id="rId16"/>
    <p:sldId id="408" r:id="rId17"/>
    <p:sldId id="409" r:id="rId18"/>
    <p:sldId id="374" r:id="rId19"/>
  </p:sldIdLst>
  <p:sldSz cx="12188825" cy="6858000"/>
  <p:notesSz cx="6858000" cy="9144000"/>
  <p:custDataLst>
    <p:tags r:id="rId2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030">
          <p15:clr>
            <a:srgbClr val="A4A3A4"/>
          </p15:clr>
        </p15:guide>
        <p15:guide id="3" orient="horz" pos="1200">
          <p15:clr>
            <a:srgbClr val="A4A3A4"/>
          </p15:clr>
        </p15:guide>
        <p15:guide id="4" orient="horz" pos="1008">
          <p15:clr>
            <a:srgbClr val="A4A3A4"/>
          </p15:clr>
        </p15:guide>
        <p15:guide id="5" orient="horz" pos="3792">
          <p15:clr>
            <a:srgbClr val="A4A3A4"/>
          </p15:clr>
        </p15:guide>
        <p15:guide id="6" orient="horz">
          <p15:clr>
            <a:srgbClr val="A4A3A4"/>
          </p15:clr>
        </p15:guide>
        <p15:guide id="7" orient="horz" pos="3360">
          <p15:clr>
            <a:srgbClr val="A4A3A4"/>
          </p15:clr>
        </p15:guide>
        <p15:guide id="8" orient="horz" pos="3312">
          <p15:clr>
            <a:srgbClr val="A4A3A4"/>
          </p15:clr>
        </p15:guide>
        <p15:guide id="9" orient="horz" pos="240">
          <p15:clr>
            <a:srgbClr val="A4A3A4"/>
          </p15:clr>
        </p15:guide>
        <p15:guide id="10" orient="horz" pos="432">
          <p15:clr>
            <a:srgbClr val="A4A3A4"/>
          </p15:clr>
        </p15:guide>
        <p15:guide id="11" orient="horz" pos="2784">
          <p15:clr>
            <a:srgbClr val="A4A3A4"/>
          </p15:clr>
        </p15:guide>
        <p15:guide id="12" pos="3839">
          <p15:clr>
            <a:srgbClr val="A4A3A4"/>
          </p15:clr>
        </p15:guide>
        <p15:guide id="13" pos="959">
          <p15:clr>
            <a:srgbClr val="A4A3A4"/>
          </p15:clr>
        </p15:guide>
        <p15:guide id="14" pos="6143">
          <p15:clr>
            <a:srgbClr val="A4A3A4"/>
          </p15:clr>
        </p15:guide>
        <p15:guide id="15" pos="1247">
          <p15:clr>
            <a:srgbClr val="A4A3A4"/>
          </p15:clr>
        </p15:guide>
        <p15:guide id="16" pos="7007">
          <p15:clr>
            <a:srgbClr val="A4A3A4"/>
          </p15:clr>
        </p15:guide>
        <p15:guide id="17" pos="5855">
          <p15:clr>
            <a:srgbClr val="A4A3A4"/>
          </p15:clr>
        </p15:guide>
        <p15:guide id="18" pos="671">
          <p15:clr>
            <a:srgbClr val="A4A3A4"/>
          </p15:clr>
        </p15:guide>
        <p15:guide id="19" pos="7151">
          <p15:clr>
            <a:srgbClr val="A4A3A4"/>
          </p15:clr>
        </p15:guide>
        <p15:guide id="20" pos="31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997C"/>
    <a:srgbClr val="003A52"/>
    <a:srgbClr val="E56D55"/>
    <a:srgbClr val="DE9F5B"/>
    <a:srgbClr val="F28360"/>
    <a:srgbClr val="BA6964"/>
    <a:srgbClr val="DB49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A9E0A2-ECAD-4195-811B-76CCB5163729}" v="63" dt="2024-08-09T22:21:36.161"/>
  </p1510:revLst>
</p1510:revInfo>
</file>

<file path=ppt/tableStyles.xml><?xml version="1.0" encoding="utf-8"?>
<a:tblStyleLst xmlns:a="http://schemas.openxmlformats.org/drawingml/2006/main" def="{68D230F3-CF80-4859-8CE7-A43EE81993B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8" autoAdjust="0"/>
    <p:restoredTop sz="92109" autoAdjust="0"/>
  </p:normalViewPr>
  <p:slideViewPr>
    <p:cSldViewPr showGuides="1">
      <p:cViewPr varScale="1">
        <p:scale>
          <a:sx n="102" d="100"/>
          <a:sy n="102" d="100"/>
        </p:scale>
        <p:origin x="870" y="102"/>
      </p:cViewPr>
      <p:guideLst>
        <p:guide orient="horz" pos="2160"/>
        <p:guide orient="horz" pos="4030"/>
        <p:guide orient="horz" pos="1200"/>
        <p:guide orient="horz" pos="1008"/>
        <p:guide orient="horz" pos="3792"/>
        <p:guide orient="horz"/>
        <p:guide orient="horz" pos="3360"/>
        <p:guide orient="horz" pos="3312"/>
        <p:guide orient="horz" pos="240"/>
        <p:guide orient="horz" pos="432"/>
        <p:guide orient="horz" pos="2784"/>
        <p:guide pos="3839"/>
        <p:guide pos="959"/>
        <p:guide pos="6143"/>
        <p:guide pos="1247"/>
        <p:guide pos="7007"/>
        <p:guide pos="5855"/>
        <p:guide pos="671"/>
        <p:guide pos="7151"/>
        <p:guide pos="31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0" d="100"/>
        <a:sy n="200" d="100"/>
      </p:scale>
      <p:origin x="0" y="0"/>
    </p:cViewPr>
  </p:notesTextViewPr>
  <p:notesViewPr>
    <p:cSldViewPr showGuides="1">
      <p:cViewPr varScale="1">
        <p:scale>
          <a:sx n="79" d="100"/>
          <a:sy n="79" d="100"/>
        </p:scale>
        <p:origin x="2496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gs" Target="tags/tag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hard Ropac" userId="2d8def3dc306d86d" providerId="LiveId" clId="{9BA9E0A2-ECAD-4195-811B-76CCB5163729}"/>
    <pc:docChg chg="undo custSel addSld delSld modSld">
      <pc:chgData name="Richard Ropac" userId="2d8def3dc306d86d" providerId="LiveId" clId="{9BA9E0A2-ECAD-4195-811B-76CCB5163729}" dt="2024-08-09T22:28:18.034" v="2244" actId="1038"/>
      <pc:docMkLst>
        <pc:docMk/>
      </pc:docMkLst>
      <pc:sldChg chg="modSp mod">
        <pc:chgData name="Richard Ropac" userId="2d8def3dc306d86d" providerId="LiveId" clId="{9BA9E0A2-ECAD-4195-811B-76CCB5163729}" dt="2024-08-09T20:54:33.016" v="16" actId="20577"/>
        <pc:sldMkLst>
          <pc:docMk/>
          <pc:sldMk cId="3718853555" sldId="359"/>
        </pc:sldMkLst>
        <pc:spChg chg="mod">
          <ac:chgData name="Richard Ropac" userId="2d8def3dc306d86d" providerId="LiveId" clId="{9BA9E0A2-ECAD-4195-811B-76CCB5163729}" dt="2024-08-09T20:54:33.016" v="16" actId="20577"/>
          <ac:spMkLst>
            <pc:docMk/>
            <pc:sldMk cId="3718853555" sldId="359"/>
            <ac:spMk id="27" creationId="{56ACD720-5015-228A-2BFF-0FD5FA78192D}"/>
          </ac:spMkLst>
        </pc:spChg>
      </pc:sldChg>
      <pc:sldChg chg="del">
        <pc:chgData name="Richard Ropac" userId="2d8def3dc306d86d" providerId="LiveId" clId="{9BA9E0A2-ECAD-4195-811B-76CCB5163729}" dt="2024-08-09T22:02:43.854" v="334" actId="47"/>
        <pc:sldMkLst>
          <pc:docMk/>
          <pc:sldMk cId="790491025" sldId="362"/>
        </pc:sldMkLst>
      </pc:sldChg>
      <pc:sldChg chg="addSp delSp modSp mod">
        <pc:chgData name="Richard Ropac" userId="2d8def3dc306d86d" providerId="LiveId" clId="{9BA9E0A2-ECAD-4195-811B-76CCB5163729}" dt="2024-08-09T22:28:18.034" v="2244" actId="1038"/>
        <pc:sldMkLst>
          <pc:docMk/>
          <pc:sldMk cId="1170400606" sldId="374"/>
        </pc:sldMkLst>
        <pc:spChg chg="add del mod">
          <ac:chgData name="Richard Ropac" userId="2d8def3dc306d86d" providerId="LiveId" clId="{9BA9E0A2-ECAD-4195-811B-76CCB5163729}" dt="2024-08-09T22:20:39.616" v="2112" actId="478"/>
          <ac:spMkLst>
            <pc:docMk/>
            <pc:sldMk cId="1170400606" sldId="374"/>
            <ac:spMk id="4" creationId="{93F143AA-E15C-016F-604C-E823B479FA79}"/>
          </ac:spMkLst>
        </pc:spChg>
        <pc:spChg chg="mod">
          <ac:chgData name="Richard Ropac" userId="2d8def3dc306d86d" providerId="LiveId" clId="{9BA9E0A2-ECAD-4195-811B-76CCB5163729}" dt="2024-08-09T22:18:45.108" v="2080" actId="20577"/>
          <ac:spMkLst>
            <pc:docMk/>
            <pc:sldMk cId="1170400606" sldId="374"/>
            <ac:spMk id="5" creationId="{1E7E53A5-66CC-D8B6-3350-E2E223706606}"/>
          </ac:spMkLst>
        </pc:spChg>
        <pc:spChg chg="del mod">
          <ac:chgData name="Richard Ropac" userId="2d8def3dc306d86d" providerId="LiveId" clId="{9BA9E0A2-ECAD-4195-811B-76CCB5163729}" dt="2024-08-09T22:19:34.816" v="2091" actId="478"/>
          <ac:spMkLst>
            <pc:docMk/>
            <pc:sldMk cId="1170400606" sldId="374"/>
            <ac:spMk id="6" creationId="{E3218F0B-B504-6696-E489-1F5DC12CA34E}"/>
          </ac:spMkLst>
        </pc:spChg>
        <pc:spChg chg="del mod">
          <ac:chgData name="Richard Ropac" userId="2d8def3dc306d86d" providerId="LiveId" clId="{9BA9E0A2-ECAD-4195-811B-76CCB5163729}" dt="2024-08-09T22:21:07.961" v="2115" actId="478"/>
          <ac:spMkLst>
            <pc:docMk/>
            <pc:sldMk cId="1170400606" sldId="374"/>
            <ac:spMk id="7" creationId="{3520AAFF-EB73-2616-468A-ADED2BC91B85}"/>
          </ac:spMkLst>
        </pc:spChg>
        <pc:spChg chg="add del mod">
          <ac:chgData name="Richard Ropac" userId="2d8def3dc306d86d" providerId="LiveId" clId="{9BA9E0A2-ECAD-4195-811B-76CCB5163729}" dt="2024-08-09T22:21:15.246" v="2116" actId="478"/>
          <ac:spMkLst>
            <pc:docMk/>
            <pc:sldMk cId="1170400606" sldId="374"/>
            <ac:spMk id="9" creationId="{194FC845-FC09-A7DF-B3B0-BE0A21072FCB}"/>
          </ac:spMkLst>
        </pc:spChg>
        <pc:spChg chg="add mod">
          <ac:chgData name="Richard Ropac" userId="2d8def3dc306d86d" providerId="LiveId" clId="{9BA9E0A2-ECAD-4195-811B-76CCB5163729}" dt="2024-08-09T22:28:18.034" v="2244" actId="1038"/>
          <ac:spMkLst>
            <pc:docMk/>
            <pc:sldMk cId="1170400606" sldId="374"/>
            <ac:spMk id="10" creationId="{C4E75900-26BF-1DF7-5BA7-B8949DF32FC2}"/>
          </ac:spMkLst>
        </pc:spChg>
      </pc:sldChg>
      <pc:sldChg chg="del">
        <pc:chgData name="Richard Ropac" userId="2d8def3dc306d86d" providerId="LiveId" clId="{9BA9E0A2-ECAD-4195-811B-76CCB5163729}" dt="2024-08-09T22:02:43.854" v="334" actId="47"/>
        <pc:sldMkLst>
          <pc:docMk/>
          <pc:sldMk cId="2862535605" sldId="375"/>
        </pc:sldMkLst>
      </pc:sldChg>
      <pc:sldChg chg="del">
        <pc:chgData name="Richard Ropac" userId="2d8def3dc306d86d" providerId="LiveId" clId="{9BA9E0A2-ECAD-4195-811B-76CCB5163729}" dt="2024-08-09T22:02:43.854" v="334" actId="47"/>
        <pc:sldMkLst>
          <pc:docMk/>
          <pc:sldMk cId="730899192" sldId="389"/>
        </pc:sldMkLst>
      </pc:sldChg>
      <pc:sldChg chg="del">
        <pc:chgData name="Richard Ropac" userId="2d8def3dc306d86d" providerId="LiveId" clId="{9BA9E0A2-ECAD-4195-811B-76CCB5163729}" dt="2024-08-09T22:02:43.854" v="334" actId="47"/>
        <pc:sldMkLst>
          <pc:docMk/>
          <pc:sldMk cId="3575425668" sldId="390"/>
        </pc:sldMkLst>
      </pc:sldChg>
      <pc:sldChg chg="del">
        <pc:chgData name="Richard Ropac" userId="2d8def3dc306d86d" providerId="LiveId" clId="{9BA9E0A2-ECAD-4195-811B-76CCB5163729}" dt="2024-08-09T22:02:48.602" v="335" actId="47"/>
        <pc:sldMkLst>
          <pc:docMk/>
          <pc:sldMk cId="2817226324" sldId="392"/>
        </pc:sldMkLst>
      </pc:sldChg>
      <pc:sldChg chg="modSp del mod">
        <pc:chgData name="Richard Ropac" userId="2d8def3dc306d86d" providerId="LiveId" clId="{9BA9E0A2-ECAD-4195-811B-76CCB5163729}" dt="2024-08-09T22:20:12.427" v="2108" actId="47"/>
        <pc:sldMkLst>
          <pc:docMk/>
          <pc:sldMk cId="1232740855" sldId="393"/>
        </pc:sldMkLst>
        <pc:spChg chg="mod">
          <ac:chgData name="Richard Ropac" userId="2d8def3dc306d86d" providerId="LiveId" clId="{9BA9E0A2-ECAD-4195-811B-76CCB5163729}" dt="2024-08-09T22:20:09.094" v="2107" actId="20577"/>
          <ac:spMkLst>
            <pc:docMk/>
            <pc:sldMk cId="1232740855" sldId="393"/>
            <ac:spMk id="27" creationId="{4EE1CCC3-A2F7-7A09-FD4A-F74A0D5A6827}"/>
          </ac:spMkLst>
        </pc:spChg>
        <pc:spChg chg="mod">
          <ac:chgData name="Richard Ropac" userId="2d8def3dc306d86d" providerId="LiveId" clId="{9BA9E0A2-ECAD-4195-811B-76CCB5163729}" dt="2024-08-09T22:19:58.174" v="2092" actId="14100"/>
          <ac:spMkLst>
            <pc:docMk/>
            <pc:sldMk cId="1232740855" sldId="393"/>
            <ac:spMk id="29" creationId="{FB8557AF-27E6-B217-3EA3-30BFC5B76381}"/>
          </ac:spMkLst>
        </pc:spChg>
      </pc:sldChg>
      <pc:sldChg chg="addSp modSp mod">
        <pc:chgData name="Richard Ropac" userId="2d8def3dc306d86d" providerId="LiveId" clId="{9BA9E0A2-ECAD-4195-811B-76CCB5163729}" dt="2024-08-09T21:07:55.308" v="117" actId="14100"/>
        <pc:sldMkLst>
          <pc:docMk/>
          <pc:sldMk cId="4216280448" sldId="395"/>
        </pc:sldMkLst>
        <pc:spChg chg="mod">
          <ac:chgData name="Richard Ropac" userId="2d8def3dc306d86d" providerId="LiveId" clId="{9BA9E0A2-ECAD-4195-811B-76CCB5163729}" dt="2024-08-09T21:07:12.652" v="109" actId="14100"/>
          <ac:spMkLst>
            <pc:docMk/>
            <pc:sldMk cId="4216280448" sldId="395"/>
            <ac:spMk id="2" creationId="{3626909C-DAF8-7FFC-BFC1-91EEFC646EF8}"/>
          </ac:spMkLst>
        </pc:spChg>
        <pc:picChg chg="add mod">
          <ac:chgData name="Richard Ropac" userId="2d8def3dc306d86d" providerId="LiveId" clId="{9BA9E0A2-ECAD-4195-811B-76CCB5163729}" dt="2024-08-09T21:07:55.308" v="117" actId="14100"/>
          <ac:picMkLst>
            <pc:docMk/>
            <pc:sldMk cId="4216280448" sldId="395"/>
            <ac:picMk id="4" creationId="{8F185478-ABD5-CEC3-7864-6F8C58496CF7}"/>
          </ac:picMkLst>
        </pc:picChg>
      </pc:sldChg>
      <pc:sldChg chg="addSp delSp modSp add mod">
        <pc:chgData name="Richard Ropac" userId="2d8def3dc306d86d" providerId="LiveId" clId="{9BA9E0A2-ECAD-4195-811B-76CCB5163729}" dt="2024-08-09T21:00:45.936" v="61" actId="14100"/>
        <pc:sldMkLst>
          <pc:docMk/>
          <pc:sldMk cId="4067793360" sldId="397"/>
        </pc:sldMkLst>
        <pc:spChg chg="del mod">
          <ac:chgData name="Richard Ropac" userId="2d8def3dc306d86d" providerId="LiveId" clId="{9BA9E0A2-ECAD-4195-811B-76CCB5163729}" dt="2024-08-09T20:55:05.602" v="38" actId="478"/>
          <ac:spMkLst>
            <pc:docMk/>
            <pc:sldMk cId="4067793360" sldId="397"/>
            <ac:spMk id="4" creationId="{7C1A90B0-3AA4-2730-2615-5057A0DE0A3D}"/>
          </ac:spMkLst>
        </pc:spChg>
        <pc:spChg chg="add del mod">
          <ac:chgData name="Richard Ropac" userId="2d8def3dc306d86d" providerId="LiveId" clId="{9BA9E0A2-ECAD-4195-811B-76CCB5163729}" dt="2024-08-09T20:55:10.361" v="39" actId="478"/>
          <ac:spMkLst>
            <pc:docMk/>
            <pc:sldMk cId="4067793360" sldId="397"/>
            <ac:spMk id="5" creationId="{342CBE2E-6229-D108-980E-A775B01D3195}"/>
          </ac:spMkLst>
        </pc:spChg>
        <pc:spChg chg="add del">
          <ac:chgData name="Richard Ropac" userId="2d8def3dc306d86d" providerId="LiveId" clId="{9BA9E0A2-ECAD-4195-811B-76CCB5163729}" dt="2024-08-09T20:57:58.137" v="41" actId="22"/>
          <ac:spMkLst>
            <pc:docMk/>
            <pc:sldMk cId="4067793360" sldId="397"/>
            <ac:spMk id="7" creationId="{F96B9372-C4C1-148D-730A-54E120AD11D3}"/>
          </ac:spMkLst>
        </pc:spChg>
        <pc:spChg chg="mod">
          <ac:chgData name="Richard Ropac" userId="2d8def3dc306d86d" providerId="LiveId" clId="{9BA9E0A2-ECAD-4195-811B-76CCB5163729}" dt="2024-08-09T20:54:50.841" v="35" actId="20577"/>
          <ac:spMkLst>
            <pc:docMk/>
            <pc:sldMk cId="4067793360" sldId="397"/>
            <ac:spMk id="27" creationId="{56ACD720-5015-228A-2BFF-0FD5FA78192D}"/>
          </ac:spMkLst>
        </pc:spChg>
        <pc:picChg chg="add del mod">
          <ac:chgData name="Richard Ropac" userId="2d8def3dc306d86d" providerId="LiveId" clId="{9BA9E0A2-ECAD-4195-811B-76CCB5163729}" dt="2024-08-09T21:00:31.708" v="57" actId="478"/>
          <ac:picMkLst>
            <pc:docMk/>
            <pc:sldMk cId="4067793360" sldId="397"/>
            <ac:picMk id="1026" creationId="{BB150069-5615-7A27-78D9-4521C3138004}"/>
          </ac:picMkLst>
        </pc:picChg>
        <pc:picChg chg="add mod">
          <ac:chgData name="Richard Ropac" userId="2d8def3dc306d86d" providerId="LiveId" clId="{9BA9E0A2-ECAD-4195-811B-76CCB5163729}" dt="2024-08-09T21:00:45.936" v="61" actId="14100"/>
          <ac:picMkLst>
            <pc:docMk/>
            <pc:sldMk cId="4067793360" sldId="397"/>
            <ac:picMk id="1028" creationId="{84541B5E-9098-971E-057A-667AEEFDFE3B}"/>
          </ac:picMkLst>
        </pc:picChg>
      </pc:sldChg>
      <pc:sldChg chg="delSp add del">
        <pc:chgData name="Richard Ropac" userId="2d8def3dc306d86d" providerId="LiveId" clId="{9BA9E0A2-ECAD-4195-811B-76CCB5163729}" dt="2024-08-09T21:48:34.414" v="268" actId="47"/>
        <pc:sldMkLst>
          <pc:docMk/>
          <pc:sldMk cId="4023445530" sldId="398"/>
        </pc:sldMkLst>
        <pc:picChg chg="del">
          <ac:chgData name="Richard Ropac" userId="2d8def3dc306d86d" providerId="LiveId" clId="{9BA9E0A2-ECAD-4195-811B-76CCB5163729}" dt="2024-08-09T21:06:08.561" v="84" actId="478"/>
          <ac:picMkLst>
            <pc:docMk/>
            <pc:sldMk cId="4023445530" sldId="398"/>
            <ac:picMk id="1028" creationId="{84541B5E-9098-971E-057A-667AEEFDFE3B}"/>
          </ac:picMkLst>
        </pc:picChg>
      </pc:sldChg>
      <pc:sldChg chg="addSp delSp modSp add mod">
        <pc:chgData name="Richard Ropac" userId="2d8def3dc306d86d" providerId="LiveId" clId="{9BA9E0A2-ECAD-4195-811B-76CCB5163729}" dt="2024-08-09T21:11:10.041" v="143" actId="14100"/>
        <pc:sldMkLst>
          <pc:docMk/>
          <pc:sldMk cId="3766593247" sldId="399"/>
        </pc:sldMkLst>
        <pc:spChg chg="mod">
          <ac:chgData name="Richard Ropac" userId="2d8def3dc306d86d" providerId="LiveId" clId="{9BA9E0A2-ECAD-4195-811B-76CCB5163729}" dt="2024-08-09T21:10:14.454" v="132" actId="20577"/>
          <ac:spMkLst>
            <pc:docMk/>
            <pc:sldMk cId="3766593247" sldId="399"/>
            <ac:spMk id="2" creationId="{3626909C-DAF8-7FFC-BFC1-91EEFC646EF8}"/>
          </ac:spMkLst>
        </pc:spChg>
        <pc:picChg chg="del">
          <ac:chgData name="Richard Ropac" userId="2d8def3dc306d86d" providerId="LiveId" clId="{9BA9E0A2-ECAD-4195-811B-76CCB5163729}" dt="2024-08-09T21:10:21.787" v="133" actId="478"/>
          <ac:picMkLst>
            <pc:docMk/>
            <pc:sldMk cId="3766593247" sldId="399"/>
            <ac:picMk id="4" creationId="{8F185478-ABD5-CEC3-7864-6F8C58496CF7}"/>
          </ac:picMkLst>
        </pc:picChg>
        <pc:picChg chg="add mod">
          <ac:chgData name="Richard Ropac" userId="2d8def3dc306d86d" providerId="LiveId" clId="{9BA9E0A2-ECAD-4195-811B-76CCB5163729}" dt="2024-08-09T21:11:10.041" v="143" actId="14100"/>
          <ac:picMkLst>
            <pc:docMk/>
            <pc:sldMk cId="3766593247" sldId="399"/>
            <ac:picMk id="5" creationId="{B11E1965-3D5B-F6CA-65EC-2945660952C5}"/>
          </ac:picMkLst>
        </pc:picChg>
      </pc:sldChg>
      <pc:sldChg chg="add">
        <pc:chgData name="Richard Ropac" userId="2d8def3dc306d86d" providerId="LiveId" clId="{9BA9E0A2-ECAD-4195-811B-76CCB5163729}" dt="2024-08-09T21:17:31.641" v="144"/>
        <pc:sldMkLst>
          <pc:docMk/>
          <pc:sldMk cId="3216700619" sldId="400"/>
        </pc:sldMkLst>
      </pc:sldChg>
      <pc:sldChg chg="addSp delSp modSp add mod">
        <pc:chgData name="Richard Ropac" userId="2d8def3dc306d86d" providerId="LiveId" clId="{9BA9E0A2-ECAD-4195-811B-76CCB5163729}" dt="2024-08-09T21:18:44.206" v="165" actId="14100"/>
        <pc:sldMkLst>
          <pc:docMk/>
          <pc:sldMk cId="1561649915" sldId="401"/>
        </pc:sldMkLst>
        <pc:spChg chg="mod">
          <ac:chgData name="Richard Ropac" userId="2d8def3dc306d86d" providerId="LiveId" clId="{9BA9E0A2-ECAD-4195-811B-76CCB5163729}" dt="2024-08-09T21:18:28" v="161" actId="20577"/>
          <ac:spMkLst>
            <pc:docMk/>
            <pc:sldMk cId="1561649915" sldId="401"/>
            <ac:spMk id="2" creationId="{3626909C-DAF8-7FFC-BFC1-91EEFC646EF8}"/>
          </ac:spMkLst>
        </pc:spChg>
        <pc:picChg chg="del">
          <ac:chgData name="Richard Ropac" userId="2d8def3dc306d86d" providerId="LiveId" clId="{9BA9E0A2-ECAD-4195-811B-76CCB5163729}" dt="2024-08-09T21:18:33.761" v="162" actId="478"/>
          <ac:picMkLst>
            <pc:docMk/>
            <pc:sldMk cId="1561649915" sldId="401"/>
            <ac:picMk id="5" creationId="{B11E1965-3D5B-F6CA-65EC-2945660952C5}"/>
          </ac:picMkLst>
        </pc:picChg>
        <pc:picChg chg="add mod">
          <ac:chgData name="Richard Ropac" userId="2d8def3dc306d86d" providerId="LiveId" clId="{9BA9E0A2-ECAD-4195-811B-76CCB5163729}" dt="2024-08-09T21:18:44.206" v="165" actId="14100"/>
          <ac:picMkLst>
            <pc:docMk/>
            <pc:sldMk cId="1561649915" sldId="401"/>
            <ac:picMk id="2050" creationId="{EBC68806-BC55-E3E3-9555-0937A9995802}"/>
          </ac:picMkLst>
        </pc:picChg>
      </pc:sldChg>
      <pc:sldChg chg="addSp delSp modSp add mod">
        <pc:chgData name="Richard Ropac" userId="2d8def3dc306d86d" providerId="LiveId" clId="{9BA9E0A2-ECAD-4195-811B-76CCB5163729}" dt="2024-08-09T21:40:35.054" v="189" actId="1037"/>
        <pc:sldMkLst>
          <pc:docMk/>
          <pc:sldMk cId="115743973" sldId="402"/>
        </pc:sldMkLst>
        <pc:spChg chg="mod">
          <ac:chgData name="Richard Ropac" userId="2d8def3dc306d86d" providerId="LiveId" clId="{9BA9E0A2-ECAD-4195-811B-76CCB5163729}" dt="2024-08-09T21:21:02.429" v="180" actId="20577"/>
          <ac:spMkLst>
            <pc:docMk/>
            <pc:sldMk cId="115743973" sldId="402"/>
            <ac:spMk id="2" creationId="{3626909C-DAF8-7FFC-BFC1-91EEFC646EF8}"/>
          </ac:spMkLst>
        </pc:spChg>
        <pc:picChg chg="del">
          <ac:chgData name="Richard Ropac" userId="2d8def3dc306d86d" providerId="LiveId" clId="{9BA9E0A2-ECAD-4195-811B-76CCB5163729}" dt="2024-08-09T21:21:04.948" v="181" actId="478"/>
          <ac:picMkLst>
            <pc:docMk/>
            <pc:sldMk cId="115743973" sldId="402"/>
            <ac:picMk id="2050" creationId="{EBC68806-BC55-E3E3-9555-0937A9995802}"/>
          </ac:picMkLst>
        </pc:picChg>
        <pc:picChg chg="add mod">
          <ac:chgData name="Richard Ropac" userId="2d8def3dc306d86d" providerId="LiveId" clId="{9BA9E0A2-ECAD-4195-811B-76CCB5163729}" dt="2024-08-09T21:40:35.054" v="189" actId="1037"/>
          <ac:picMkLst>
            <pc:docMk/>
            <pc:sldMk cId="115743973" sldId="402"/>
            <ac:picMk id="4098" creationId="{05430931-85F9-BD93-743C-7B1695F8D240}"/>
          </ac:picMkLst>
        </pc:picChg>
      </pc:sldChg>
      <pc:sldChg chg="addSp delSp modSp add del mod">
        <pc:chgData name="Richard Ropac" userId="2d8def3dc306d86d" providerId="LiveId" clId="{9BA9E0A2-ECAD-4195-811B-76CCB5163729}" dt="2024-08-09T21:45:49.094" v="223" actId="47"/>
        <pc:sldMkLst>
          <pc:docMk/>
          <pc:sldMk cId="640030180" sldId="403"/>
        </pc:sldMkLst>
        <pc:spChg chg="mod">
          <ac:chgData name="Richard Ropac" userId="2d8def3dc306d86d" providerId="LiveId" clId="{9BA9E0A2-ECAD-4195-811B-76CCB5163729}" dt="2024-08-09T21:44:25.121" v="219" actId="14100"/>
          <ac:spMkLst>
            <pc:docMk/>
            <pc:sldMk cId="640030180" sldId="403"/>
            <ac:spMk id="2" creationId="{3626909C-DAF8-7FFC-BFC1-91EEFC646EF8}"/>
          </ac:spMkLst>
        </pc:spChg>
        <pc:picChg chg="del">
          <ac:chgData name="Richard Ropac" userId="2d8def3dc306d86d" providerId="LiveId" clId="{9BA9E0A2-ECAD-4195-811B-76CCB5163729}" dt="2024-08-09T21:44:27.988" v="220" actId="478"/>
          <ac:picMkLst>
            <pc:docMk/>
            <pc:sldMk cId="640030180" sldId="403"/>
            <ac:picMk id="4098" creationId="{05430931-85F9-BD93-743C-7B1695F8D240}"/>
          </ac:picMkLst>
        </pc:picChg>
        <pc:picChg chg="add">
          <ac:chgData name="Richard Ropac" userId="2d8def3dc306d86d" providerId="LiveId" clId="{9BA9E0A2-ECAD-4195-811B-76CCB5163729}" dt="2024-08-09T21:45:24.774" v="221"/>
          <ac:picMkLst>
            <pc:docMk/>
            <pc:sldMk cId="640030180" sldId="403"/>
            <ac:picMk id="5122" creationId="{F9D6D669-396F-58D9-31D9-249E433384F5}"/>
          </ac:picMkLst>
        </pc:picChg>
      </pc:sldChg>
      <pc:sldChg chg="addSp delSp modSp add mod">
        <pc:chgData name="Richard Ropac" userId="2d8def3dc306d86d" providerId="LiveId" clId="{9BA9E0A2-ECAD-4195-811B-76CCB5163729}" dt="2024-08-09T21:46:18.601" v="245" actId="1076"/>
        <pc:sldMkLst>
          <pc:docMk/>
          <pc:sldMk cId="3286594440" sldId="404"/>
        </pc:sldMkLst>
        <pc:spChg chg="mod">
          <ac:chgData name="Richard Ropac" userId="2d8def3dc306d86d" providerId="LiveId" clId="{9BA9E0A2-ECAD-4195-811B-76CCB5163729}" dt="2024-08-09T21:45:59.121" v="240" actId="20577"/>
          <ac:spMkLst>
            <pc:docMk/>
            <pc:sldMk cId="3286594440" sldId="404"/>
            <ac:spMk id="27" creationId="{56ACD720-5015-228A-2BFF-0FD5FA78192D}"/>
          </ac:spMkLst>
        </pc:spChg>
        <pc:picChg chg="del">
          <ac:chgData name="Richard Ropac" userId="2d8def3dc306d86d" providerId="LiveId" clId="{9BA9E0A2-ECAD-4195-811B-76CCB5163729}" dt="2024-08-09T21:46:04.614" v="241" actId="478"/>
          <ac:picMkLst>
            <pc:docMk/>
            <pc:sldMk cId="3286594440" sldId="404"/>
            <ac:picMk id="1028" creationId="{84541B5E-9098-971E-057A-667AEEFDFE3B}"/>
          </ac:picMkLst>
        </pc:picChg>
        <pc:picChg chg="add mod">
          <ac:chgData name="Richard Ropac" userId="2d8def3dc306d86d" providerId="LiveId" clId="{9BA9E0A2-ECAD-4195-811B-76CCB5163729}" dt="2024-08-09T21:46:18.601" v="245" actId="1076"/>
          <ac:picMkLst>
            <pc:docMk/>
            <pc:sldMk cId="3286594440" sldId="404"/>
            <ac:picMk id="6146" creationId="{F0181D5F-CEE1-2FE1-2331-D579AF9B0F31}"/>
          </ac:picMkLst>
        </pc:picChg>
      </pc:sldChg>
      <pc:sldChg chg="addSp delSp modSp add mod">
        <pc:chgData name="Richard Ropac" userId="2d8def3dc306d86d" providerId="LiveId" clId="{9BA9E0A2-ECAD-4195-811B-76CCB5163729}" dt="2024-08-09T21:47:52.107" v="266" actId="14100"/>
        <pc:sldMkLst>
          <pc:docMk/>
          <pc:sldMk cId="691381063" sldId="405"/>
        </pc:sldMkLst>
        <pc:spChg chg="mod">
          <ac:chgData name="Richard Ropac" userId="2d8def3dc306d86d" providerId="LiveId" clId="{9BA9E0A2-ECAD-4195-811B-76CCB5163729}" dt="2024-08-09T21:47:18.252" v="256" actId="255"/>
          <ac:spMkLst>
            <pc:docMk/>
            <pc:sldMk cId="691381063" sldId="405"/>
            <ac:spMk id="2" creationId="{3626909C-DAF8-7FFC-BFC1-91EEFC646EF8}"/>
          </ac:spMkLst>
        </pc:spChg>
        <pc:picChg chg="add mod">
          <ac:chgData name="Richard Ropac" userId="2d8def3dc306d86d" providerId="LiveId" clId="{9BA9E0A2-ECAD-4195-811B-76CCB5163729}" dt="2024-08-09T21:47:52.107" v="266" actId="14100"/>
          <ac:picMkLst>
            <pc:docMk/>
            <pc:sldMk cId="691381063" sldId="405"/>
            <ac:picMk id="4" creationId="{4CF5676C-E310-0E84-7FB5-38250A35173C}"/>
          </ac:picMkLst>
        </pc:picChg>
        <pc:picChg chg="del">
          <ac:chgData name="Richard Ropac" userId="2d8def3dc306d86d" providerId="LiveId" clId="{9BA9E0A2-ECAD-4195-811B-76CCB5163729}" dt="2024-08-09T21:47:26.036" v="257" actId="478"/>
          <ac:picMkLst>
            <pc:docMk/>
            <pc:sldMk cId="691381063" sldId="405"/>
            <ac:picMk id="4098" creationId="{05430931-85F9-BD93-743C-7B1695F8D240}"/>
          </ac:picMkLst>
        </pc:picChg>
      </pc:sldChg>
      <pc:sldChg chg="addSp delSp modSp add del mod">
        <pc:chgData name="Richard Ropac" userId="2d8def3dc306d86d" providerId="LiveId" clId="{9BA9E0A2-ECAD-4195-811B-76CCB5163729}" dt="2024-08-09T21:49:45.881" v="291" actId="1076"/>
        <pc:sldMkLst>
          <pc:docMk/>
          <pc:sldMk cId="326061024" sldId="406"/>
        </pc:sldMkLst>
        <pc:spChg chg="mod">
          <ac:chgData name="Richard Ropac" userId="2d8def3dc306d86d" providerId="LiveId" clId="{9BA9E0A2-ECAD-4195-811B-76CCB5163729}" dt="2024-08-09T21:48:40.308" v="278" actId="20577"/>
          <ac:spMkLst>
            <pc:docMk/>
            <pc:sldMk cId="326061024" sldId="406"/>
            <ac:spMk id="2" creationId="{3626909C-DAF8-7FFC-BFC1-91EEFC646EF8}"/>
          </ac:spMkLst>
        </pc:spChg>
        <pc:picChg chg="del">
          <ac:chgData name="Richard Ropac" userId="2d8def3dc306d86d" providerId="LiveId" clId="{9BA9E0A2-ECAD-4195-811B-76CCB5163729}" dt="2024-08-09T21:49:12.044" v="281" actId="478"/>
          <ac:picMkLst>
            <pc:docMk/>
            <pc:sldMk cId="326061024" sldId="406"/>
            <ac:picMk id="4" creationId="{4CF5676C-E310-0E84-7FB5-38250A35173C}"/>
          </ac:picMkLst>
        </pc:picChg>
        <pc:picChg chg="add mod">
          <ac:chgData name="Richard Ropac" userId="2d8def3dc306d86d" providerId="LiveId" clId="{9BA9E0A2-ECAD-4195-811B-76CCB5163729}" dt="2024-08-09T21:49:45.881" v="291" actId="1076"/>
          <ac:picMkLst>
            <pc:docMk/>
            <pc:sldMk cId="326061024" sldId="406"/>
            <ac:picMk id="5" creationId="{9D6A04B3-4156-478A-A228-54E00D3EA844}"/>
          </ac:picMkLst>
        </pc:picChg>
      </pc:sldChg>
      <pc:sldChg chg="addSp delSp modSp add mod">
        <pc:chgData name="Richard Ropac" userId="2d8def3dc306d86d" providerId="LiveId" clId="{9BA9E0A2-ECAD-4195-811B-76CCB5163729}" dt="2024-08-09T22:00:47.671" v="333" actId="1076"/>
        <pc:sldMkLst>
          <pc:docMk/>
          <pc:sldMk cId="1136730454" sldId="407"/>
        </pc:sldMkLst>
        <pc:spChg chg="mod">
          <ac:chgData name="Richard Ropac" userId="2d8def3dc306d86d" providerId="LiveId" clId="{9BA9E0A2-ECAD-4195-811B-76CCB5163729}" dt="2024-08-09T21:57:57.987" v="332" actId="255"/>
          <ac:spMkLst>
            <pc:docMk/>
            <pc:sldMk cId="1136730454" sldId="407"/>
            <ac:spMk id="2" creationId="{3626909C-DAF8-7FFC-BFC1-91EEFC646EF8}"/>
          </ac:spMkLst>
        </pc:spChg>
        <pc:picChg chg="del">
          <ac:chgData name="Richard Ropac" userId="2d8def3dc306d86d" providerId="LiveId" clId="{9BA9E0A2-ECAD-4195-811B-76CCB5163729}" dt="2024-08-09T21:56:34.561" v="305" actId="478"/>
          <ac:picMkLst>
            <pc:docMk/>
            <pc:sldMk cId="1136730454" sldId="407"/>
            <ac:picMk id="5" creationId="{9D6A04B3-4156-478A-A228-54E00D3EA844}"/>
          </ac:picMkLst>
        </pc:picChg>
        <pc:picChg chg="add mod">
          <ac:chgData name="Richard Ropac" userId="2d8def3dc306d86d" providerId="LiveId" clId="{9BA9E0A2-ECAD-4195-811B-76CCB5163729}" dt="2024-08-09T22:00:47.671" v="333" actId="1076"/>
          <ac:picMkLst>
            <pc:docMk/>
            <pc:sldMk cId="1136730454" sldId="407"/>
            <ac:picMk id="7170" creationId="{A1A7E3F5-A458-8A77-974C-DCDAF1FF70E4}"/>
          </ac:picMkLst>
        </pc:picChg>
      </pc:sldChg>
      <pc:sldChg chg="modSp add mod">
        <pc:chgData name="Richard Ropac" userId="2d8def3dc306d86d" providerId="LiveId" clId="{9BA9E0A2-ECAD-4195-811B-76CCB5163729}" dt="2024-08-09T22:07:59.070" v="1046" actId="20577"/>
        <pc:sldMkLst>
          <pc:docMk/>
          <pc:sldMk cId="2363619871" sldId="408"/>
        </pc:sldMkLst>
        <pc:spChg chg="mod">
          <ac:chgData name="Richard Ropac" userId="2d8def3dc306d86d" providerId="LiveId" clId="{9BA9E0A2-ECAD-4195-811B-76CCB5163729}" dt="2024-08-09T22:07:59.070" v="1046" actId="20577"/>
          <ac:spMkLst>
            <pc:docMk/>
            <pc:sldMk cId="2363619871" sldId="408"/>
            <ac:spMk id="4" creationId="{7C1A90B0-3AA4-2730-2615-5057A0DE0A3D}"/>
          </ac:spMkLst>
        </pc:spChg>
        <pc:spChg chg="mod">
          <ac:chgData name="Richard Ropac" userId="2d8def3dc306d86d" providerId="LiveId" clId="{9BA9E0A2-ECAD-4195-811B-76CCB5163729}" dt="2024-08-09T22:03:13.641" v="376" actId="20577"/>
          <ac:spMkLst>
            <pc:docMk/>
            <pc:sldMk cId="2363619871" sldId="408"/>
            <ac:spMk id="27" creationId="{56ACD720-5015-228A-2BFF-0FD5FA78192D}"/>
          </ac:spMkLst>
        </pc:spChg>
      </pc:sldChg>
      <pc:sldChg chg="modSp add mod">
        <pc:chgData name="Richard Ropac" userId="2d8def3dc306d86d" providerId="LiveId" clId="{9BA9E0A2-ECAD-4195-811B-76CCB5163729}" dt="2024-08-09T22:15:44.497" v="2048" actId="27636"/>
        <pc:sldMkLst>
          <pc:docMk/>
          <pc:sldMk cId="2421394217" sldId="409"/>
        </pc:sldMkLst>
        <pc:spChg chg="mod">
          <ac:chgData name="Richard Ropac" userId="2d8def3dc306d86d" providerId="LiveId" clId="{9BA9E0A2-ECAD-4195-811B-76CCB5163729}" dt="2024-08-09T22:15:44.497" v="2048" actId="27636"/>
          <ac:spMkLst>
            <pc:docMk/>
            <pc:sldMk cId="2421394217" sldId="409"/>
            <ac:spMk id="4" creationId="{7C1A90B0-3AA4-2730-2615-5057A0DE0A3D}"/>
          </ac:spMkLst>
        </pc:spChg>
        <pc:spChg chg="mod">
          <ac:chgData name="Richard Ropac" userId="2d8def3dc306d86d" providerId="LiveId" clId="{9BA9E0A2-ECAD-4195-811B-76CCB5163729}" dt="2024-08-09T22:03:29.067" v="418" actId="20577"/>
          <ac:spMkLst>
            <pc:docMk/>
            <pc:sldMk cId="2421394217" sldId="409"/>
            <ac:spMk id="27" creationId="{56ACD720-5015-228A-2BFF-0FD5FA78192D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8/9/2024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4.png>
</file>

<file path=ppt/media/image2.svg>
</file>

<file path=ppt/media/image3.jpg>
</file>

<file path=ppt/media/image4.jpg>
</file>

<file path=ppt/media/image5.jpg>
</file>

<file path=ppt/media/image6.png>
</file>

<file path=ppt/media/image7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8/9/2024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79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93199CD-3E1B-4AE6-990F-76F925F5EA9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02131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70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5517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93199CD-3E1B-4AE6-990F-76F925F5EA9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09151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93199CD-3E1B-4AE6-990F-76F925F5EA9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56432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93199CD-3E1B-4AE6-990F-76F925F5EA9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10642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617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93199CD-3E1B-4AE6-990F-76F925F5EA9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07746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93199CD-3E1B-4AE6-990F-76F925F5EA9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85645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93199CD-3E1B-4AE6-990F-76F925F5EA9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52213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5400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8124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796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496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579F1F0E-8DF0-62EB-B3C8-C6E1AEA0259F}"/>
              </a:ext>
            </a:extLst>
          </p:cNvPr>
          <p:cNvGrpSpPr/>
          <p:nvPr userDrawn="1"/>
        </p:nvGrpSpPr>
        <p:grpSpPr>
          <a:xfrm>
            <a:off x="455612" y="830375"/>
            <a:ext cx="11353797" cy="360893"/>
            <a:chOff x="455612" y="830374"/>
            <a:chExt cx="11353797" cy="551233"/>
          </a:xfrm>
          <a:gradFill>
            <a:gsLst>
              <a:gs pos="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lin ang="16200000" scaled="1"/>
          </a:gradFill>
        </p:grpSpPr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24CC1C1D-653F-14A0-54A0-6492ABCC273D}"/>
                </a:ext>
              </a:extLst>
            </p:cNvPr>
            <p:cNvSpPr/>
            <p:nvPr/>
          </p:nvSpPr>
          <p:spPr>
            <a:xfrm>
              <a:off x="4556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92049B2C-54AB-505F-2572-7CD19C3D968A}"/>
                </a:ext>
              </a:extLst>
            </p:cNvPr>
            <p:cNvSpPr/>
            <p:nvPr/>
          </p:nvSpPr>
          <p:spPr>
            <a:xfrm>
              <a:off x="1191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Parallelogram 33">
              <a:extLst>
                <a:ext uri="{FF2B5EF4-FFF2-40B4-BE49-F238E27FC236}">
                  <a16:creationId xmlns:a16="http://schemas.microsoft.com/office/drawing/2014/main" id="{E23FD261-2FDC-1CD9-A732-906B64F405AB}"/>
                </a:ext>
              </a:extLst>
            </p:cNvPr>
            <p:cNvSpPr/>
            <p:nvPr/>
          </p:nvSpPr>
          <p:spPr>
            <a:xfrm>
              <a:off x="1953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Parallelogram 34">
              <a:extLst>
                <a:ext uri="{FF2B5EF4-FFF2-40B4-BE49-F238E27FC236}">
                  <a16:creationId xmlns:a16="http://schemas.microsoft.com/office/drawing/2014/main" id="{B90AE363-FA57-0E86-3B4F-5E0A0806185D}"/>
                </a:ext>
              </a:extLst>
            </p:cNvPr>
            <p:cNvSpPr/>
            <p:nvPr/>
          </p:nvSpPr>
          <p:spPr>
            <a:xfrm>
              <a:off x="269910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Parallelogram 35">
              <a:extLst>
                <a:ext uri="{FF2B5EF4-FFF2-40B4-BE49-F238E27FC236}">
                  <a16:creationId xmlns:a16="http://schemas.microsoft.com/office/drawing/2014/main" id="{4137775E-DBE1-BA92-6BCD-E9944273E622}"/>
                </a:ext>
              </a:extLst>
            </p:cNvPr>
            <p:cNvSpPr/>
            <p:nvPr/>
          </p:nvSpPr>
          <p:spPr>
            <a:xfrm>
              <a:off x="3427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Parallelogram 36">
              <a:extLst>
                <a:ext uri="{FF2B5EF4-FFF2-40B4-BE49-F238E27FC236}">
                  <a16:creationId xmlns:a16="http://schemas.microsoft.com/office/drawing/2014/main" id="{969524EC-636E-4802-109E-EE71B9D4EB96}"/>
                </a:ext>
              </a:extLst>
            </p:cNvPr>
            <p:cNvSpPr/>
            <p:nvPr/>
          </p:nvSpPr>
          <p:spPr>
            <a:xfrm>
              <a:off x="4189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Parallelogram 37">
              <a:extLst>
                <a:ext uri="{FF2B5EF4-FFF2-40B4-BE49-F238E27FC236}">
                  <a16:creationId xmlns:a16="http://schemas.microsoft.com/office/drawing/2014/main" id="{A03E2BFD-896B-BEC0-29BD-917248BCC6E8}"/>
                </a:ext>
              </a:extLst>
            </p:cNvPr>
            <p:cNvSpPr/>
            <p:nvPr/>
          </p:nvSpPr>
          <p:spPr>
            <a:xfrm>
              <a:off x="497526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Parallelogram 38">
              <a:extLst>
                <a:ext uri="{FF2B5EF4-FFF2-40B4-BE49-F238E27FC236}">
                  <a16:creationId xmlns:a16="http://schemas.microsoft.com/office/drawing/2014/main" id="{849527DE-31CB-858E-9758-616F93A85AE1}"/>
                </a:ext>
              </a:extLst>
            </p:cNvPr>
            <p:cNvSpPr/>
            <p:nvPr/>
          </p:nvSpPr>
          <p:spPr>
            <a:xfrm>
              <a:off x="57563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Parallelogram 39">
              <a:extLst>
                <a:ext uri="{FF2B5EF4-FFF2-40B4-BE49-F238E27FC236}">
                  <a16:creationId xmlns:a16="http://schemas.microsoft.com/office/drawing/2014/main" id="{87C850F0-0452-2D8B-D0FC-FBB759016D05}"/>
                </a:ext>
              </a:extLst>
            </p:cNvPr>
            <p:cNvSpPr/>
            <p:nvPr/>
          </p:nvSpPr>
          <p:spPr>
            <a:xfrm>
              <a:off x="652112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Parallelogram 40">
              <a:extLst>
                <a:ext uri="{FF2B5EF4-FFF2-40B4-BE49-F238E27FC236}">
                  <a16:creationId xmlns:a16="http://schemas.microsoft.com/office/drawing/2014/main" id="{11721AD6-6F30-0F58-A50E-32AF0FFCB1F9}"/>
                </a:ext>
              </a:extLst>
            </p:cNvPr>
            <p:cNvSpPr/>
            <p:nvPr/>
          </p:nvSpPr>
          <p:spPr>
            <a:xfrm>
              <a:off x="729455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Parallelogram 41">
              <a:extLst>
                <a:ext uri="{FF2B5EF4-FFF2-40B4-BE49-F238E27FC236}">
                  <a16:creationId xmlns:a16="http://schemas.microsoft.com/office/drawing/2014/main" id="{31E989A6-CA34-B2A2-552B-4FF5F76F9F40}"/>
                </a:ext>
              </a:extLst>
            </p:cNvPr>
            <p:cNvSpPr/>
            <p:nvPr/>
          </p:nvSpPr>
          <p:spPr>
            <a:xfrm>
              <a:off x="807029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Parallelogram 42">
              <a:extLst>
                <a:ext uri="{FF2B5EF4-FFF2-40B4-BE49-F238E27FC236}">
                  <a16:creationId xmlns:a16="http://schemas.microsoft.com/office/drawing/2014/main" id="{6E8597AB-CD80-E7F0-F72F-40DFF3012FC5}"/>
                </a:ext>
              </a:extLst>
            </p:cNvPr>
            <p:cNvSpPr/>
            <p:nvPr/>
          </p:nvSpPr>
          <p:spPr>
            <a:xfrm>
              <a:off x="8820828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Parallelogram 43">
              <a:extLst>
                <a:ext uri="{FF2B5EF4-FFF2-40B4-BE49-F238E27FC236}">
                  <a16:creationId xmlns:a16="http://schemas.microsoft.com/office/drawing/2014/main" id="{B5A2B040-E43D-ED66-F37F-E956857A55FA}"/>
                </a:ext>
              </a:extLst>
            </p:cNvPr>
            <p:cNvSpPr/>
            <p:nvPr/>
          </p:nvSpPr>
          <p:spPr>
            <a:xfrm>
              <a:off x="96100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Parallelogram 44">
              <a:extLst>
                <a:ext uri="{FF2B5EF4-FFF2-40B4-BE49-F238E27FC236}">
                  <a16:creationId xmlns:a16="http://schemas.microsoft.com/office/drawing/2014/main" id="{19B8B1CB-3502-9821-3B34-67B4601C88A7}"/>
                </a:ext>
              </a:extLst>
            </p:cNvPr>
            <p:cNvSpPr/>
            <p:nvPr/>
          </p:nvSpPr>
          <p:spPr>
            <a:xfrm>
              <a:off x="1042638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Parallelogram 45">
              <a:extLst>
                <a:ext uri="{FF2B5EF4-FFF2-40B4-BE49-F238E27FC236}">
                  <a16:creationId xmlns:a16="http://schemas.microsoft.com/office/drawing/2014/main" id="{335C657D-422D-A995-B64D-619B6A571325}"/>
                </a:ext>
              </a:extLst>
            </p:cNvPr>
            <p:cNvSpPr/>
            <p:nvPr/>
          </p:nvSpPr>
          <p:spPr>
            <a:xfrm>
              <a:off x="111998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821D693-8EFB-0671-CF70-84C0E591B0C4}"/>
              </a:ext>
            </a:extLst>
          </p:cNvPr>
          <p:cNvCxnSpPr/>
          <p:nvPr userDrawn="1"/>
        </p:nvCxnSpPr>
        <p:spPr>
          <a:xfrm rot="10800000">
            <a:off x="455612" y="1447799"/>
            <a:ext cx="11353791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43CFFE-3C15-DA64-2463-80330D89A4B9}"/>
              </a:ext>
            </a:extLst>
          </p:cNvPr>
          <p:cNvCxnSpPr/>
          <p:nvPr userDrawn="1"/>
        </p:nvCxnSpPr>
        <p:spPr>
          <a:xfrm rot="10800000">
            <a:off x="455612" y="1191269"/>
            <a:ext cx="11353791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7DBBBDCC-257F-24EC-27A6-227D45936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3904" y="1984248"/>
            <a:ext cx="8001000" cy="2359152"/>
          </a:xfrm>
        </p:spPr>
        <p:txBody>
          <a:bodyPr>
            <a:normAutofit/>
          </a:bodyPr>
          <a:lstStyle>
            <a:lvl1pPr algn="l">
              <a:defRPr sz="4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03904" y="4379976"/>
            <a:ext cx="8001000" cy="1033272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 b="1" cap="all" spc="2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F4D3A5D-9665-1463-8327-4E15CDD4E786}"/>
              </a:ext>
            </a:extLst>
          </p:cNvPr>
          <p:cNvGrpSpPr/>
          <p:nvPr userDrawn="1"/>
        </p:nvGrpSpPr>
        <p:grpSpPr>
          <a:xfrm>
            <a:off x="982255" y="2281053"/>
            <a:ext cx="2286082" cy="2295894"/>
            <a:chOff x="982255" y="2281053"/>
            <a:chExt cx="2286082" cy="2295894"/>
          </a:xfrm>
        </p:grpSpPr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B5C18144-9323-970D-DF65-B42D339F53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2255" y="2281053"/>
              <a:ext cx="2286082" cy="2295894"/>
            </a:xfrm>
            <a:prstGeom prst="rect">
              <a:avLst/>
            </a:prstGeom>
          </p:spPr>
        </p:pic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92D720A-50F8-524A-E72A-32B073A15EA3}"/>
                </a:ext>
              </a:extLst>
            </p:cNvPr>
            <p:cNvSpPr/>
            <p:nvPr/>
          </p:nvSpPr>
          <p:spPr>
            <a:xfrm>
              <a:off x="1793080" y="3120710"/>
              <a:ext cx="691763" cy="69176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29542C9E-426B-E68F-C132-EDEAD07A758E}"/>
              </a:ext>
            </a:extLst>
          </p:cNvPr>
          <p:cNvCxnSpPr/>
          <p:nvPr userDrawn="1"/>
        </p:nvCxnSpPr>
        <p:spPr>
          <a:xfrm rot="10800000">
            <a:off x="455611" y="831038"/>
            <a:ext cx="11353792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A1E96BB-4B51-AF19-15EA-803FCE1BCA9E}"/>
              </a:ext>
            </a:extLst>
          </p:cNvPr>
          <p:cNvGrpSpPr/>
          <p:nvPr userDrawn="1"/>
        </p:nvGrpSpPr>
        <p:grpSpPr>
          <a:xfrm>
            <a:off x="455611" y="5661786"/>
            <a:ext cx="11353797" cy="360893"/>
            <a:chOff x="455612" y="830374"/>
            <a:chExt cx="11353797" cy="551233"/>
          </a:xfrm>
          <a:gradFill>
            <a:gsLst>
              <a:gs pos="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lin ang="5400000" scaled="0"/>
          </a:gradFill>
        </p:grpSpPr>
        <p:sp>
          <p:nvSpPr>
            <p:cNvPr id="51" name="Parallelogram 50">
              <a:extLst>
                <a:ext uri="{FF2B5EF4-FFF2-40B4-BE49-F238E27FC236}">
                  <a16:creationId xmlns:a16="http://schemas.microsoft.com/office/drawing/2014/main" id="{44788C66-17F7-D9FE-31CB-95EE947F964B}"/>
                </a:ext>
              </a:extLst>
            </p:cNvPr>
            <p:cNvSpPr/>
            <p:nvPr/>
          </p:nvSpPr>
          <p:spPr>
            <a:xfrm>
              <a:off x="4556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Parallelogram 51">
              <a:extLst>
                <a:ext uri="{FF2B5EF4-FFF2-40B4-BE49-F238E27FC236}">
                  <a16:creationId xmlns:a16="http://schemas.microsoft.com/office/drawing/2014/main" id="{31B611EC-0253-A614-C481-A1FCD9B63143}"/>
                </a:ext>
              </a:extLst>
            </p:cNvPr>
            <p:cNvSpPr/>
            <p:nvPr/>
          </p:nvSpPr>
          <p:spPr>
            <a:xfrm>
              <a:off x="1191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Parallelogram 52">
              <a:extLst>
                <a:ext uri="{FF2B5EF4-FFF2-40B4-BE49-F238E27FC236}">
                  <a16:creationId xmlns:a16="http://schemas.microsoft.com/office/drawing/2014/main" id="{03E97C15-99B2-C628-FF01-1760B604D9C8}"/>
                </a:ext>
              </a:extLst>
            </p:cNvPr>
            <p:cNvSpPr/>
            <p:nvPr/>
          </p:nvSpPr>
          <p:spPr>
            <a:xfrm>
              <a:off x="1953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Parallelogram 53">
              <a:extLst>
                <a:ext uri="{FF2B5EF4-FFF2-40B4-BE49-F238E27FC236}">
                  <a16:creationId xmlns:a16="http://schemas.microsoft.com/office/drawing/2014/main" id="{2AEDCD07-A50E-9AD7-7C5F-E6A58BDF0E00}"/>
                </a:ext>
              </a:extLst>
            </p:cNvPr>
            <p:cNvSpPr/>
            <p:nvPr/>
          </p:nvSpPr>
          <p:spPr>
            <a:xfrm>
              <a:off x="269910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Parallelogram 54">
              <a:extLst>
                <a:ext uri="{FF2B5EF4-FFF2-40B4-BE49-F238E27FC236}">
                  <a16:creationId xmlns:a16="http://schemas.microsoft.com/office/drawing/2014/main" id="{2E1F0CA3-2F0D-C8C9-A26C-A94E8F9D5A6B}"/>
                </a:ext>
              </a:extLst>
            </p:cNvPr>
            <p:cNvSpPr/>
            <p:nvPr/>
          </p:nvSpPr>
          <p:spPr>
            <a:xfrm>
              <a:off x="3427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Parallelogram 55">
              <a:extLst>
                <a:ext uri="{FF2B5EF4-FFF2-40B4-BE49-F238E27FC236}">
                  <a16:creationId xmlns:a16="http://schemas.microsoft.com/office/drawing/2014/main" id="{D2E8B704-7C74-5ABD-8551-0F18687DB3AD}"/>
                </a:ext>
              </a:extLst>
            </p:cNvPr>
            <p:cNvSpPr/>
            <p:nvPr/>
          </p:nvSpPr>
          <p:spPr>
            <a:xfrm>
              <a:off x="4189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Parallelogram 56">
              <a:extLst>
                <a:ext uri="{FF2B5EF4-FFF2-40B4-BE49-F238E27FC236}">
                  <a16:creationId xmlns:a16="http://schemas.microsoft.com/office/drawing/2014/main" id="{4DD0D25B-B68E-52C8-F485-82EFD6F534D3}"/>
                </a:ext>
              </a:extLst>
            </p:cNvPr>
            <p:cNvSpPr/>
            <p:nvPr/>
          </p:nvSpPr>
          <p:spPr>
            <a:xfrm>
              <a:off x="497526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Parallelogram 57">
              <a:extLst>
                <a:ext uri="{FF2B5EF4-FFF2-40B4-BE49-F238E27FC236}">
                  <a16:creationId xmlns:a16="http://schemas.microsoft.com/office/drawing/2014/main" id="{C0F9169B-78AC-E723-9732-25A301F5157B}"/>
                </a:ext>
              </a:extLst>
            </p:cNvPr>
            <p:cNvSpPr/>
            <p:nvPr/>
          </p:nvSpPr>
          <p:spPr>
            <a:xfrm>
              <a:off x="57563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" name="Parallelogram 58">
              <a:extLst>
                <a:ext uri="{FF2B5EF4-FFF2-40B4-BE49-F238E27FC236}">
                  <a16:creationId xmlns:a16="http://schemas.microsoft.com/office/drawing/2014/main" id="{D44E897D-3BAE-3070-F317-7B7737736385}"/>
                </a:ext>
              </a:extLst>
            </p:cNvPr>
            <p:cNvSpPr/>
            <p:nvPr/>
          </p:nvSpPr>
          <p:spPr>
            <a:xfrm>
              <a:off x="652112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Parallelogram 59">
              <a:extLst>
                <a:ext uri="{FF2B5EF4-FFF2-40B4-BE49-F238E27FC236}">
                  <a16:creationId xmlns:a16="http://schemas.microsoft.com/office/drawing/2014/main" id="{D12434D8-E614-02C4-35C5-5A8210624C5D}"/>
                </a:ext>
              </a:extLst>
            </p:cNvPr>
            <p:cNvSpPr/>
            <p:nvPr/>
          </p:nvSpPr>
          <p:spPr>
            <a:xfrm>
              <a:off x="729455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Parallelogram 60">
              <a:extLst>
                <a:ext uri="{FF2B5EF4-FFF2-40B4-BE49-F238E27FC236}">
                  <a16:creationId xmlns:a16="http://schemas.microsoft.com/office/drawing/2014/main" id="{25D0EC30-F0CD-7028-07C6-31A0A46F5687}"/>
                </a:ext>
              </a:extLst>
            </p:cNvPr>
            <p:cNvSpPr/>
            <p:nvPr/>
          </p:nvSpPr>
          <p:spPr>
            <a:xfrm>
              <a:off x="807029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Parallelogram 61">
              <a:extLst>
                <a:ext uri="{FF2B5EF4-FFF2-40B4-BE49-F238E27FC236}">
                  <a16:creationId xmlns:a16="http://schemas.microsoft.com/office/drawing/2014/main" id="{15C53FD7-0571-AFB4-76B8-C165647B0CF8}"/>
                </a:ext>
              </a:extLst>
            </p:cNvPr>
            <p:cNvSpPr/>
            <p:nvPr/>
          </p:nvSpPr>
          <p:spPr>
            <a:xfrm>
              <a:off x="8820828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Parallelogram 62">
              <a:extLst>
                <a:ext uri="{FF2B5EF4-FFF2-40B4-BE49-F238E27FC236}">
                  <a16:creationId xmlns:a16="http://schemas.microsoft.com/office/drawing/2014/main" id="{F8C6A87F-6FA6-0F77-131A-0AE2A7E5FEBB}"/>
                </a:ext>
              </a:extLst>
            </p:cNvPr>
            <p:cNvSpPr/>
            <p:nvPr/>
          </p:nvSpPr>
          <p:spPr>
            <a:xfrm>
              <a:off x="96100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Parallelogram 63">
              <a:extLst>
                <a:ext uri="{FF2B5EF4-FFF2-40B4-BE49-F238E27FC236}">
                  <a16:creationId xmlns:a16="http://schemas.microsoft.com/office/drawing/2014/main" id="{4696A920-0DEB-EB7A-DD1B-6ECABD381673}"/>
                </a:ext>
              </a:extLst>
            </p:cNvPr>
            <p:cNvSpPr/>
            <p:nvPr/>
          </p:nvSpPr>
          <p:spPr>
            <a:xfrm>
              <a:off x="1042638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Parallelogram 64">
              <a:extLst>
                <a:ext uri="{FF2B5EF4-FFF2-40B4-BE49-F238E27FC236}">
                  <a16:creationId xmlns:a16="http://schemas.microsoft.com/office/drawing/2014/main" id="{FFD56427-82E5-DFD7-1956-AEFF3610C52D}"/>
                </a:ext>
              </a:extLst>
            </p:cNvPr>
            <p:cNvSpPr/>
            <p:nvPr/>
          </p:nvSpPr>
          <p:spPr>
            <a:xfrm>
              <a:off x="111998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65F467F-C705-E684-A579-DB2879650B17}"/>
              </a:ext>
            </a:extLst>
          </p:cNvPr>
          <p:cNvGrpSpPr/>
          <p:nvPr userDrawn="1"/>
        </p:nvGrpSpPr>
        <p:grpSpPr>
          <a:xfrm>
            <a:off x="455617" y="5410200"/>
            <a:ext cx="11353792" cy="616755"/>
            <a:chOff x="760415" y="7127111"/>
            <a:chExt cx="10286999" cy="1148707"/>
          </a:xfrm>
        </p:grpSpPr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2F18B3D9-7217-BFE4-FE9A-DEDDDB26C748}"/>
                </a:ext>
              </a:extLst>
            </p:cNvPr>
            <p:cNvCxnSpPr/>
            <p:nvPr/>
          </p:nvCxnSpPr>
          <p:spPr>
            <a:xfrm>
              <a:off x="760416" y="8275818"/>
              <a:ext cx="10286997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E675D9E7-2DF6-6560-CC21-E81551E9AB0A}"/>
                </a:ext>
              </a:extLst>
            </p:cNvPr>
            <p:cNvCxnSpPr/>
            <p:nvPr/>
          </p:nvCxnSpPr>
          <p:spPr>
            <a:xfrm>
              <a:off x="760415" y="7127111"/>
              <a:ext cx="10286999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DDEDD67-EA3D-363D-8A40-D49E5F1B4C1C}"/>
              </a:ext>
            </a:extLst>
          </p:cNvPr>
          <p:cNvCxnSpPr/>
          <p:nvPr userDrawn="1"/>
        </p:nvCxnSpPr>
        <p:spPr>
          <a:xfrm>
            <a:off x="455617" y="5666723"/>
            <a:ext cx="11353792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780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1C55C-9AF8-EB7E-D4A4-C30E6C649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02" y="4361688"/>
            <a:ext cx="11356848" cy="167335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7" name="Table Placeholder 15">
            <a:extLst>
              <a:ext uri="{FF2B5EF4-FFF2-40B4-BE49-F238E27FC236}">
                <a16:creationId xmlns:a16="http://schemas.microsoft.com/office/drawing/2014/main" id="{FA33993F-8FA8-07DB-3B69-E1A22B18849E}"/>
              </a:ext>
            </a:extLst>
          </p:cNvPr>
          <p:cNvSpPr>
            <a:spLocks noGrp="1"/>
          </p:cNvSpPr>
          <p:nvPr>
            <p:ph type="tbl" sz="quarter" idx="15"/>
          </p:nvPr>
        </p:nvSpPr>
        <p:spPr>
          <a:xfrm>
            <a:off x="455613" y="830263"/>
            <a:ext cx="5789612" cy="3532187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Content Placeholder 40">
            <a:extLst>
              <a:ext uri="{FF2B5EF4-FFF2-40B4-BE49-F238E27FC236}">
                <a16:creationId xmlns:a16="http://schemas.microsoft.com/office/drawing/2014/main" id="{A95C8986-0A58-82D9-4156-FD62D9F187C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675120" y="1225296"/>
            <a:ext cx="4645152" cy="2816352"/>
          </a:xfrm>
        </p:spPr>
        <p:txBody>
          <a:bodyPr anchor="t"/>
          <a:lstStyle>
            <a:lvl1pPr marL="228600" indent="-228600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800"/>
            </a:lvl1pPr>
            <a:lvl2pPr marL="457200">
              <a:defRPr/>
            </a:lvl2pPr>
            <a:lvl3pPr marL="914400">
              <a:defRPr/>
            </a:lvl3pPr>
            <a:lvl4pPr marL="1371600">
              <a:defRPr/>
            </a:lvl4pPr>
            <a:lvl5pPr marL="182880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DC044-78B6-9932-0415-93ACBF93137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0965DC-0B8B-F872-935E-9D9D3721E3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63E988-0054-287A-6AAE-06E21E1D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2FFFB8A-B590-C981-BB08-04BD3554C8D7}"/>
              </a:ext>
            </a:extLst>
          </p:cNvPr>
          <p:cNvCxnSpPr>
            <a:cxnSpLocks/>
          </p:cNvCxnSpPr>
          <p:nvPr userDrawn="1"/>
        </p:nvCxnSpPr>
        <p:spPr>
          <a:xfrm>
            <a:off x="6245008" y="831037"/>
            <a:ext cx="0" cy="3512363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5DF137B-3968-16D7-F0A8-AD9DD42AB975}"/>
              </a:ext>
            </a:extLst>
          </p:cNvPr>
          <p:cNvCxnSpPr>
            <a:cxnSpLocks/>
          </p:cNvCxnSpPr>
          <p:nvPr userDrawn="1"/>
        </p:nvCxnSpPr>
        <p:spPr>
          <a:xfrm>
            <a:off x="455617" y="4343400"/>
            <a:ext cx="11353787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0841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ful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02" y="831035"/>
            <a:ext cx="11353801" cy="1609344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441448"/>
            <a:ext cx="11356848" cy="3584448"/>
          </a:xfrm>
        </p:spPr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80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F692176E-3B49-0477-AA91-E6395EC3F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02" y="831035"/>
            <a:ext cx="11353801" cy="1609344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3" name="Content Placeholder 40">
            <a:extLst>
              <a:ext uri="{FF2B5EF4-FFF2-40B4-BE49-F238E27FC236}">
                <a16:creationId xmlns:a16="http://schemas.microsoft.com/office/drawing/2014/main" id="{7C8F3378-EB27-AC31-6C44-8CB4DBF4C56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14400" y="2971800"/>
            <a:ext cx="4645152" cy="2807208"/>
          </a:xfrm>
        </p:spPr>
        <p:txBody>
          <a:bodyPr anchor="t">
            <a:normAutofit/>
          </a:bodyPr>
          <a:lstStyle>
            <a:lvl1pPr marL="228600" indent="-228600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40">
            <a:extLst>
              <a:ext uri="{FF2B5EF4-FFF2-40B4-BE49-F238E27FC236}">
                <a16:creationId xmlns:a16="http://schemas.microsoft.com/office/drawing/2014/main" id="{A95C8986-0A58-82D9-4156-FD62D9F187C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84848" y="2971800"/>
            <a:ext cx="4645152" cy="2807208"/>
          </a:xfrm>
        </p:spPr>
        <p:txBody>
          <a:bodyPr anchor="t">
            <a:normAutofit/>
          </a:bodyPr>
          <a:lstStyle>
            <a:lvl1pPr marL="0" indent="0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None/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DC044-78B6-9932-0415-93ACBF93137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0965DC-0B8B-F872-935E-9D9D3721E3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63E988-0054-287A-6AAE-06E21E1D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6536B7D-E277-C256-5856-F8E6C59FC5E1}"/>
              </a:ext>
            </a:extLst>
          </p:cNvPr>
          <p:cNvCxnSpPr>
            <a:cxnSpLocks/>
          </p:cNvCxnSpPr>
          <p:nvPr userDrawn="1"/>
        </p:nvCxnSpPr>
        <p:spPr>
          <a:xfrm>
            <a:off x="455617" y="2438400"/>
            <a:ext cx="11353779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D52B67A-2B44-F4A3-3DE0-514550897E7D}"/>
              </a:ext>
            </a:extLst>
          </p:cNvPr>
          <p:cNvCxnSpPr>
            <a:cxnSpLocks/>
          </p:cNvCxnSpPr>
          <p:nvPr userDrawn="1"/>
        </p:nvCxnSpPr>
        <p:spPr>
          <a:xfrm>
            <a:off x="6254104" y="2438400"/>
            <a:ext cx="0" cy="3587889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1159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20A84-9C58-F896-0FB0-49EBCE306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02" y="1197864"/>
            <a:ext cx="11353801" cy="2395728"/>
          </a:xfrm>
        </p:spPr>
        <p:txBody>
          <a:bodyPr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2" name="Subtitle 2">
            <a:extLst>
              <a:ext uri="{FF2B5EF4-FFF2-40B4-BE49-F238E27FC236}">
                <a16:creationId xmlns:a16="http://schemas.microsoft.com/office/drawing/2014/main" id="{478C78A5-5D77-F57C-D5EA-9FED831F9D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3694176"/>
            <a:ext cx="11356848" cy="1975104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800" b="1" cap="all" spc="2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9272CF2-D7FA-D7DE-67B8-A8E6C0C3987C}"/>
              </a:ext>
            </a:extLst>
          </p:cNvPr>
          <p:cNvGrpSpPr/>
          <p:nvPr userDrawn="1"/>
        </p:nvGrpSpPr>
        <p:grpSpPr>
          <a:xfrm>
            <a:off x="455612" y="830375"/>
            <a:ext cx="11353797" cy="360893"/>
            <a:chOff x="455612" y="830374"/>
            <a:chExt cx="11353797" cy="551233"/>
          </a:xfrm>
          <a:gradFill>
            <a:gsLst>
              <a:gs pos="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lin ang="16200000" scaled="1"/>
          </a:gradFill>
        </p:grpSpPr>
        <p:sp>
          <p:nvSpPr>
            <p:cNvPr id="7" name="Parallelogram 6">
              <a:extLst>
                <a:ext uri="{FF2B5EF4-FFF2-40B4-BE49-F238E27FC236}">
                  <a16:creationId xmlns:a16="http://schemas.microsoft.com/office/drawing/2014/main" id="{88716FC7-1AD2-45FF-0DA3-7A1BFB1B2E07}"/>
                </a:ext>
              </a:extLst>
            </p:cNvPr>
            <p:cNvSpPr/>
            <p:nvPr/>
          </p:nvSpPr>
          <p:spPr>
            <a:xfrm>
              <a:off x="4556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49BB50BB-555B-D492-C307-C81262E21B59}"/>
                </a:ext>
              </a:extLst>
            </p:cNvPr>
            <p:cNvSpPr/>
            <p:nvPr/>
          </p:nvSpPr>
          <p:spPr>
            <a:xfrm>
              <a:off x="1191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38408CA3-CC0E-EC5C-062F-934E485268DB}"/>
                </a:ext>
              </a:extLst>
            </p:cNvPr>
            <p:cNvSpPr/>
            <p:nvPr/>
          </p:nvSpPr>
          <p:spPr>
            <a:xfrm>
              <a:off x="1953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6AE5ED21-EB43-A35B-E75A-451CB583EBA9}"/>
                </a:ext>
              </a:extLst>
            </p:cNvPr>
            <p:cNvSpPr/>
            <p:nvPr/>
          </p:nvSpPr>
          <p:spPr>
            <a:xfrm>
              <a:off x="269910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BB385C5A-30D8-0BA8-828B-AB63969F183C}"/>
                </a:ext>
              </a:extLst>
            </p:cNvPr>
            <p:cNvSpPr/>
            <p:nvPr/>
          </p:nvSpPr>
          <p:spPr>
            <a:xfrm>
              <a:off x="3427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B64D7533-0D81-28B1-5BCE-B377A69CCB70}"/>
                </a:ext>
              </a:extLst>
            </p:cNvPr>
            <p:cNvSpPr/>
            <p:nvPr/>
          </p:nvSpPr>
          <p:spPr>
            <a:xfrm>
              <a:off x="4189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F999CAC2-3805-7790-0D5B-1C0C560FC393}"/>
                </a:ext>
              </a:extLst>
            </p:cNvPr>
            <p:cNvSpPr/>
            <p:nvPr/>
          </p:nvSpPr>
          <p:spPr>
            <a:xfrm>
              <a:off x="497526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C5745A4C-04EE-2733-6012-D36B5BBBF398}"/>
                </a:ext>
              </a:extLst>
            </p:cNvPr>
            <p:cNvSpPr/>
            <p:nvPr/>
          </p:nvSpPr>
          <p:spPr>
            <a:xfrm>
              <a:off x="57563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AC857CED-E2E1-89D2-A39D-654ACE08A93B}"/>
                </a:ext>
              </a:extLst>
            </p:cNvPr>
            <p:cNvSpPr/>
            <p:nvPr/>
          </p:nvSpPr>
          <p:spPr>
            <a:xfrm>
              <a:off x="652112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39393802-381E-135F-4932-F69B44996A89}"/>
                </a:ext>
              </a:extLst>
            </p:cNvPr>
            <p:cNvSpPr/>
            <p:nvPr/>
          </p:nvSpPr>
          <p:spPr>
            <a:xfrm>
              <a:off x="729455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B4B70FE7-D13E-6BF8-0263-5DC35765D060}"/>
                </a:ext>
              </a:extLst>
            </p:cNvPr>
            <p:cNvSpPr/>
            <p:nvPr/>
          </p:nvSpPr>
          <p:spPr>
            <a:xfrm>
              <a:off x="807029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42E69ACE-9D4F-1BC1-3813-E4A8B8D3DC28}"/>
                </a:ext>
              </a:extLst>
            </p:cNvPr>
            <p:cNvSpPr/>
            <p:nvPr/>
          </p:nvSpPr>
          <p:spPr>
            <a:xfrm>
              <a:off x="8820828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9" name="Parallelogram 18">
              <a:extLst>
                <a:ext uri="{FF2B5EF4-FFF2-40B4-BE49-F238E27FC236}">
                  <a16:creationId xmlns:a16="http://schemas.microsoft.com/office/drawing/2014/main" id="{F56F1340-0F67-BC41-CE24-7A6D858FB09F}"/>
                </a:ext>
              </a:extLst>
            </p:cNvPr>
            <p:cNvSpPr/>
            <p:nvPr/>
          </p:nvSpPr>
          <p:spPr>
            <a:xfrm>
              <a:off x="96100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F982964F-E8E0-48A7-63EE-30E110ED9895}"/>
                </a:ext>
              </a:extLst>
            </p:cNvPr>
            <p:cNvSpPr/>
            <p:nvPr/>
          </p:nvSpPr>
          <p:spPr>
            <a:xfrm>
              <a:off x="1042638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39F1912B-FF96-9C65-85DE-F7EFD9DF13EB}"/>
                </a:ext>
              </a:extLst>
            </p:cNvPr>
            <p:cNvSpPr/>
            <p:nvPr/>
          </p:nvSpPr>
          <p:spPr>
            <a:xfrm>
              <a:off x="111998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868CC7A-81EA-FE94-C301-81556552A481}"/>
              </a:ext>
            </a:extLst>
          </p:cNvPr>
          <p:cNvCxnSpPr/>
          <p:nvPr userDrawn="1"/>
        </p:nvCxnSpPr>
        <p:spPr>
          <a:xfrm rot="10800000">
            <a:off x="455612" y="1191269"/>
            <a:ext cx="11353791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18EC814-52EA-642A-75CD-07481ECF4273}"/>
              </a:ext>
            </a:extLst>
          </p:cNvPr>
          <p:cNvCxnSpPr/>
          <p:nvPr userDrawn="1"/>
        </p:nvCxnSpPr>
        <p:spPr>
          <a:xfrm rot="10800000">
            <a:off x="455611" y="831038"/>
            <a:ext cx="11353793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FDA2521-B0F3-5A0E-9428-0B165F691501}"/>
              </a:ext>
            </a:extLst>
          </p:cNvPr>
          <p:cNvGrpSpPr/>
          <p:nvPr userDrawn="1"/>
        </p:nvGrpSpPr>
        <p:grpSpPr>
          <a:xfrm>
            <a:off x="455595" y="5663122"/>
            <a:ext cx="11353797" cy="360893"/>
            <a:chOff x="455612" y="830374"/>
            <a:chExt cx="11353797" cy="551233"/>
          </a:xfrm>
          <a:gradFill>
            <a:gsLst>
              <a:gs pos="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lin ang="16200000" scaled="1"/>
          </a:gradFill>
        </p:grpSpPr>
        <p:sp>
          <p:nvSpPr>
            <p:cNvPr id="25" name="Parallelogram 24">
              <a:extLst>
                <a:ext uri="{FF2B5EF4-FFF2-40B4-BE49-F238E27FC236}">
                  <a16:creationId xmlns:a16="http://schemas.microsoft.com/office/drawing/2014/main" id="{FDA5A1D4-EBE7-9453-19D8-B316FAC99927}"/>
                </a:ext>
              </a:extLst>
            </p:cNvPr>
            <p:cNvSpPr/>
            <p:nvPr/>
          </p:nvSpPr>
          <p:spPr>
            <a:xfrm>
              <a:off x="4556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" name="Parallelogram 25">
              <a:extLst>
                <a:ext uri="{FF2B5EF4-FFF2-40B4-BE49-F238E27FC236}">
                  <a16:creationId xmlns:a16="http://schemas.microsoft.com/office/drawing/2014/main" id="{71E21317-0ADC-6BF8-DFD8-DA8C9E0F0646}"/>
                </a:ext>
              </a:extLst>
            </p:cNvPr>
            <p:cNvSpPr/>
            <p:nvPr/>
          </p:nvSpPr>
          <p:spPr>
            <a:xfrm>
              <a:off x="1191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" name="Parallelogram 26">
              <a:extLst>
                <a:ext uri="{FF2B5EF4-FFF2-40B4-BE49-F238E27FC236}">
                  <a16:creationId xmlns:a16="http://schemas.microsoft.com/office/drawing/2014/main" id="{1CEFF694-4FBF-F6A5-750F-30AACB3C2EB9}"/>
                </a:ext>
              </a:extLst>
            </p:cNvPr>
            <p:cNvSpPr/>
            <p:nvPr/>
          </p:nvSpPr>
          <p:spPr>
            <a:xfrm>
              <a:off x="1953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" name="Parallelogram 27">
              <a:extLst>
                <a:ext uri="{FF2B5EF4-FFF2-40B4-BE49-F238E27FC236}">
                  <a16:creationId xmlns:a16="http://schemas.microsoft.com/office/drawing/2014/main" id="{75F19B0A-2C90-24E0-A63C-B8B841B832BF}"/>
                </a:ext>
              </a:extLst>
            </p:cNvPr>
            <p:cNvSpPr/>
            <p:nvPr/>
          </p:nvSpPr>
          <p:spPr>
            <a:xfrm>
              <a:off x="269910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B2554279-F72C-5046-9E50-62272505D46D}"/>
                </a:ext>
              </a:extLst>
            </p:cNvPr>
            <p:cNvSpPr/>
            <p:nvPr/>
          </p:nvSpPr>
          <p:spPr>
            <a:xfrm>
              <a:off x="3427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E736FAE4-B9C8-1879-59A5-D9764E11486C}"/>
                </a:ext>
              </a:extLst>
            </p:cNvPr>
            <p:cNvSpPr/>
            <p:nvPr/>
          </p:nvSpPr>
          <p:spPr>
            <a:xfrm>
              <a:off x="4189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77BA47AA-B3DD-48A7-19BD-E8255F9B069A}"/>
                </a:ext>
              </a:extLst>
            </p:cNvPr>
            <p:cNvSpPr/>
            <p:nvPr/>
          </p:nvSpPr>
          <p:spPr>
            <a:xfrm>
              <a:off x="497526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8FC8D71-7679-D51D-AA45-16338DBF0DA2}"/>
                </a:ext>
              </a:extLst>
            </p:cNvPr>
            <p:cNvSpPr/>
            <p:nvPr/>
          </p:nvSpPr>
          <p:spPr>
            <a:xfrm>
              <a:off x="57563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33BC4D85-8499-C4DE-84DC-80193602AB2A}"/>
                </a:ext>
              </a:extLst>
            </p:cNvPr>
            <p:cNvSpPr/>
            <p:nvPr/>
          </p:nvSpPr>
          <p:spPr>
            <a:xfrm>
              <a:off x="652112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" name="Parallelogram 33">
              <a:extLst>
                <a:ext uri="{FF2B5EF4-FFF2-40B4-BE49-F238E27FC236}">
                  <a16:creationId xmlns:a16="http://schemas.microsoft.com/office/drawing/2014/main" id="{95C1B48A-2A95-F0D4-AC65-178A56B43F86}"/>
                </a:ext>
              </a:extLst>
            </p:cNvPr>
            <p:cNvSpPr/>
            <p:nvPr/>
          </p:nvSpPr>
          <p:spPr>
            <a:xfrm>
              <a:off x="729455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" name="Parallelogram 34">
              <a:extLst>
                <a:ext uri="{FF2B5EF4-FFF2-40B4-BE49-F238E27FC236}">
                  <a16:creationId xmlns:a16="http://schemas.microsoft.com/office/drawing/2014/main" id="{8D2245DE-C317-FF60-ABBF-D0CFE4A503FF}"/>
                </a:ext>
              </a:extLst>
            </p:cNvPr>
            <p:cNvSpPr/>
            <p:nvPr/>
          </p:nvSpPr>
          <p:spPr>
            <a:xfrm>
              <a:off x="807029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" name="Parallelogram 35">
              <a:extLst>
                <a:ext uri="{FF2B5EF4-FFF2-40B4-BE49-F238E27FC236}">
                  <a16:creationId xmlns:a16="http://schemas.microsoft.com/office/drawing/2014/main" id="{460B9A58-26A4-E15F-753D-DA3847B46512}"/>
                </a:ext>
              </a:extLst>
            </p:cNvPr>
            <p:cNvSpPr/>
            <p:nvPr/>
          </p:nvSpPr>
          <p:spPr>
            <a:xfrm>
              <a:off x="8820828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" name="Parallelogram 36">
              <a:extLst>
                <a:ext uri="{FF2B5EF4-FFF2-40B4-BE49-F238E27FC236}">
                  <a16:creationId xmlns:a16="http://schemas.microsoft.com/office/drawing/2014/main" id="{B965DC43-1BBE-B7DA-93C1-F920AB125B24}"/>
                </a:ext>
              </a:extLst>
            </p:cNvPr>
            <p:cNvSpPr/>
            <p:nvPr/>
          </p:nvSpPr>
          <p:spPr>
            <a:xfrm>
              <a:off x="96100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" name="Parallelogram 37">
              <a:extLst>
                <a:ext uri="{FF2B5EF4-FFF2-40B4-BE49-F238E27FC236}">
                  <a16:creationId xmlns:a16="http://schemas.microsoft.com/office/drawing/2014/main" id="{B2B05D8B-37A7-2CDF-5C37-B108920566C8}"/>
                </a:ext>
              </a:extLst>
            </p:cNvPr>
            <p:cNvSpPr/>
            <p:nvPr/>
          </p:nvSpPr>
          <p:spPr>
            <a:xfrm>
              <a:off x="1042638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9" name="Parallelogram 38">
              <a:extLst>
                <a:ext uri="{FF2B5EF4-FFF2-40B4-BE49-F238E27FC236}">
                  <a16:creationId xmlns:a16="http://schemas.microsoft.com/office/drawing/2014/main" id="{0BA82473-BACD-58B4-E315-83013BECB612}"/>
                </a:ext>
              </a:extLst>
            </p:cNvPr>
            <p:cNvSpPr/>
            <p:nvPr/>
          </p:nvSpPr>
          <p:spPr>
            <a:xfrm>
              <a:off x="111998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AF3E19B-FA9C-5C38-6BCD-CE9C1DB196D3}"/>
              </a:ext>
            </a:extLst>
          </p:cNvPr>
          <p:cNvCxnSpPr/>
          <p:nvPr userDrawn="1"/>
        </p:nvCxnSpPr>
        <p:spPr>
          <a:xfrm>
            <a:off x="455617" y="5666723"/>
            <a:ext cx="11353792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B6CEBD1-73E3-AFFD-B18B-C563A5DDFBAB}"/>
              </a:ext>
            </a:extLst>
          </p:cNvPr>
          <p:cNvCxnSpPr/>
          <p:nvPr userDrawn="1"/>
        </p:nvCxnSpPr>
        <p:spPr>
          <a:xfrm>
            <a:off x="455618" y="6026955"/>
            <a:ext cx="11353790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8983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E7153E3-4FAF-5038-3E06-59C31F3C1FB3}"/>
              </a:ext>
            </a:extLst>
          </p:cNvPr>
          <p:cNvGrpSpPr/>
          <p:nvPr userDrawn="1"/>
        </p:nvGrpSpPr>
        <p:grpSpPr>
          <a:xfrm>
            <a:off x="456096" y="825273"/>
            <a:ext cx="5812452" cy="1469999"/>
            <a:chOff x="457033" y="830370"/>
            <a:chExt cx="5812452" cy="206518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7E83417-C739-7E6A-1A1E-66C3A939437F}"/>
                </a:ext>
              </a:extLst>
            </p:cNvPr>
            <p:cNvGrpSpPr/>
            <p:nvPr/>
          </p:nvGrpSpPr>
          <p:grpSpPr>
            <a:xfrm>
              <a:off x="457033" y="830370"/>
              <a:ext cx="5812452" cy="2065186"/>
              <a:chOff x="8710542" y="4028386"/>
              <a:chExt cx="5280721" cy="1876260"/>
            </a:xfrm>
          </p:grpSpPr>
          <p:sp>
            <p:nvSpPr>
              <p:cNvPr id="11" name="Parallelogram 10">
                <a:extLst>
                  <a:ext uri="{FF2B5EF4-FFF2-40B4-BE49-F238E27FC236}">
                    <a16:creationId xmlns:a16="http://schemas.microsoft.com/office/drawing/2014/main" id="{9506D605-7BD2-DBFC-DB13-E043D25FFA58}"/>
                  </a:ext>
                </a:extLst>
              </p:cNvPr>
              <p:cNvSpPr/>
              <p:nvPr/>
            </p:nvSpPr>
            <p:spPr>
              <a:xfrm>
                <a:off x="8710542" y="4045440"/>
                <a:ext cx="1522674" cy="1821960"/>
              </a:xfrm>
              <a:prstGeom prst="parallelogram">
                <a:avLst>
                  <a:gd name="adj" fmla="val 77188"/>
                </a:avLst>
              </a:prstGeom>
              <a:gradFill>
                <a:gsLst>
                  <a:gs pos="0">
                    <a:schemeClr val="bg2"/>
                  </a:gs>
                  <a:gs pos="100000">
                    <a:schemeClr val="bg2">
                      <a:lumMod val="90000"/>
                      <a:lumOff val="10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1257EFF3-5056-A157-A797-3494AFA4704F}"/>
                  </a:ext>
                </a:extLst>
              </p:cNvPr>
              <p:cNvGrpSpPr/>
              <p:nvPr/>
            </p:nvGrpSpPr>
            <p:grpSpPr>
              <a:xfrm>
                <a:off x="8720638" y="4038595"/>
                <a:ext cx="753919" cy="1414370"/>
                <a:chOff x="8720635" y="4038595"/>
                <a:chExt cx="794638" cy="1490760"/>
              </a:xfrm>
            </p:grpSpPr>
            <p:sp>
              <p:nvSpPr>
                <p:cNvPr id="18" name="Isosceles Triangle 42">
                  <a:extLst>
                    <a:ext uri="{FF2B5EF4-FFF2-40B4-BE49-F238E27FC236}">
                      <a16:creationId xmlns:a16="http://schemas.microsoft.com/office/drawing/2014/main" id="{7A4C9B86-B935-82A0-D658-EBB7D17E7381}"/>
                    </a:ext>
                  </a:extLst>
                </p:cNvPr>
                <p:cNvSpPr/>
                <p:nvPr/>
              </p:nvSpPr>
              <p:spPr>
                <a:xfrm rot="10800000">
                  <a:off x="8720635" y="4038595"/>
                  <a:ext cx="794638" cy="1490760"/>
                </a:xfrm>
                <a:prstGeom prst="triangle">
                  <a:avLst>
                    <a:gd name="adj" fmla="val 100000"/>
                  </a:avLst>
                </a:prstGeom>
                <a:gradFill>
                  <a:gsLst>
                    <a:gs pos="0">
                      <a:schemeClr val="bg2"/>
                    </a:gs>
                    <a:gs pos="100000">
                      <a:schemeClr val="bg2">
                        <a:lumMod val="90000"/>
                        <a:lumOff val="10000"/>
                      </a:schemeClr>
                    </a:gs>
                  </a:gsLst>
                  <a:lin ang="5400000" scaled="0"/>
                </a:gra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" name="Isosceles Triangle 43">
                  <a:extLst>
                    <a:ext uri="{FF2B5EF4-FFF2-40B4-BE49-F238E27FC236}">
                      <a16:creationId xmlns:a16="http://schemas.microsoft.com/office/drawing/2014/main" id="{3AF50299-1EA6-1864-EDAC-C3E6877A47C9}"/>
                    </a:ext>
                  </a:extLst>
                </p:cNvPr>
                <p:cNvSpPr/>
                <p:nvPr/>
              </p:nvSpPr>
              <p:spPr>
                <a:xfrm rot="10800000">
                  <a:off x="8728687" y="4045437"/>
                  <a:ext cx="298605" cy="494958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bg2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3" name="Parallelogram 12">
                <a:extLst>
                  <a:ext uri="{FF2B5EF4-FFF2-40B4-BE49-F238E27FC236}">
                    <a16:creationId xmlns:a16="http://schemas.microsoft.com/office/drawing/2014/main" id="{04CF649A-DFC6-1BF8-0270-752AAA9CEDD6}"/>
                  </a:ext>
                </a:extLst>
              </p:cNvPr>
              <p:cNvSpPr/>
              <p:nvPr/>
            </p:nvSpPr>
            <p:spPr>
              <a:xfrm>
                <a:off x="9439065" y="4028386"/>
                <a:ext cx="1522674" cy="1832173"/>
              </a:xfrm>
              <a:prstGeom prst="parallelogram">
                <a:avLst>
                  <a:gd name="adj" fmla="val 77188"/>
                </a:avLst>
              </a:prstGeom>
              <a:gradFill>
                <a:gsLst>
                  <a:gs pos="0">
                    <a:schemeClr val="bg2"/>
                  </a:gs>
                  <a:gs pos="100000">
                    <a:schemeClr val="bg2">
                      <a:lumMod val="90000"/>
                      <a:lumOff val="10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Parallelogram 13">
                <a:extLst>
                  <a:ext uri="{FF2B5EF4-FFF2-40B4-BE49-F238E27FC236}">
                    <a16:creationId xmlns:a16="http://schemas.microsoft.com/office/drawing/2014/main" id="{90108786-C7D0-954D-E8A3-AF7C673DEFA1}"/>
                  </a:ext>
                </a:extLst>
              </p:cNvPr>
              <p:cNvSpPr/>
              <p:nvPr/>
            </p:nvSpPr>
            <p:spPr>
              <a:xfrm>
                <a:off x="10161561" y="4045440"/>
                <a:ext cx="1522674" cy="1821960"/>
              </a:xfrm>
              <a:prstGeom prst="parallelogram">
                <a:avLst>
                  <a:gd name="adj" fmla="val 77188"/>
                </a:avLst>
              </a:prstGeom>
              <a:gradFill>
                <a:gsLst>
                  <a:gs pos="0">
                    <a:schemeClr val="bg2"/>
                  </a:gs>
                  <a:gs pos="100000">
                    <a:schemeClr val="bg2">
                      <a:lumMod val="90000"/>
                      <a:lumOff val="10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0C3DC63D-6304-DCBF-34B3-0EBBEC1F9065}"/>
                  </a:ext>
                </a:extLst>
              </p:cNvPr>
              <p:cNvGrpSpPr/>
              <p:nvPr/>
            </p:nvGrpSpPr>
            <p:grpSpPr>
              <a:xfrm>
                <a:off x="13172716" y="4417422"/>
                <a:ext cx="818547" cy="1487224"/>
                <a:chOff x="13190867" y="4398032"/>
                <a:chExt cx="829443" cy="1507020"/>
              </a:xfrm>
            </p:grpSpPr>
            <p:sp>
              <p:nvSpPr>
                <p:cNvPr id="16" name="Isosceles Triangle 40">
                  <a:extLst>
                    <a:ext uri="{FF2B5EF4-FFF2-40B4-BE49-F238E27FC236}">
                      <a16:creationId xmlns:a16="http://schemas.microsoft.com/office/drawing/2014/main" id="{6B52CBF4-8599-BFF2-4482-EEE46A5F9AF4}"/>
                    </a:ext>
                  </a:extLst>
                </p:cNvPr>
                <p:cNvSpPr/>
                <p:nvPr/>
              </p:nvSpPr>
              <p:spPr>
                <a:xfrm>
                  <a:off x="13190867" y="4398032"/>
                  <a:ext cx="829442" cy="1469372"/>
                </a:xfrm>
                <a:prstGeom prst="triangle">
                  <a:avLst>
                    <a:gd name="adj" fmla="val 98888"/>
                  </a:avLst>
                </a:prstGeom>
                <a:gradFill>
                  <a:gsLst>
                    <a:gs pos="0">
                      <a:schemeClr val="bg2"/>
                    </a:gs>
                    <a:gs pos="100000">
                      <a:schemeClr val="bg2">
                        <a:lumMod val="90000"/>
                        <a:lumOff val="10000"/>
                      </a:schemeClr>
                    </a:gs>
                  </a:gsLst>
                  <a:lin ang="16200000" scaled="0"/>
                </a:gra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" name="Isosceles Triangle 41">
                  <a:extLst>
                    <a:ext uri="{FF2B5EF4-FFF2-40B4-BE49-F238E27FC236}">
                      <a16:creationId xmlns:a16="http://schemas.microsoft.com/office/drawing/2014/main" id="{042C9065-C8B2-7FDF-02E8-2C9F4269F51F}"/>
                    </a:ext>
                  </a:extLst>
                </p:cNvPr>
                <p:cNvSpPr/>
                <p:nvPr/>
              </p:nvSpPr>
              <p:spPr>
                <a:xfrm>
                  <a:off x="13649993" y="5186464"/>
                  <a:ext cx="370317" cy="718588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bg2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7A190318-A06B-CC6B-18D2-C2B0A8150403}"/>
                </a:ext>
              </a:extLst>
            </p:cNvPr>
            <p:cNvSpPr/>
            <p:nvPr/>
          </p:nvSpPr>
          <p:spPr>
            <a:xfrm>
              <a:off x="2889209" y="849143"/>
              <a:ext cx="1675997" cy="2005419"/>
            </a:xfrm>
            <a:prstGeom prst="parallelogram">
              <a:avLst>
                <a:gd name="adj" fmla="val 77188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FEEE936E-06C8-2235-5084-73FE99F4D1CA}"/>
                </a:ext>
              </a:extLst>
            </p:cNvPr>
            <p:cNvSpPr/>
            <p:nvPr/>
          </p:nvSpPr>
          <p:spPr>
            <a:xfrm>
              <a:off x="3720709" y="849143"/>
              <a:ext cx="1675997" cy="2005419"/>
            </a:xfrm>
            <a:prstGeom prst="parallelogram">
              <a:avLst>
                <a:gd name="adj" fmla="val 77188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F084BE1D-78B4-6DAB-93E4-251AC62C1350}"/>
                </a:ext>
              </a:extLst>
            </p:cNvPr>
            <p:cNvSpPr/>
            <p:nvPr/>
          </p:nvSpPr>
          <p:spPr>
            <a:xfrm>
              <a:off x="4550954" y="849143"/>
              <a:ext cx="1675997" cy="2005419"/>
            </a:xfrm>
            <a:prstGeom prst="parallelogram">
              <a:avLst>
                <a:gd name="adj" fmla="val 77188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EA096FF-DA4D-A343-D4C0-23DE487905E1}"/>
              </a:ext>
            </a:extLst>
          </p:cNvPr>
          <p:cNvGrpSpPr/>
          <p:nvPr userDrawn="1"/>
        </p:nvGrpSpPr>
        <p:grpSpPr>
          <a:xfrm>
            <a:off x="455611" y="4572000"/>
            <a:ext cx="5812452" cy="1469999"/>
            <a:chOff x="457033" y="830370"/>
            <a:chExt cx="5812452" cy="2065186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98E795A-DDAB-7E87-CB74-F3C9400DAA07}"/>
                </a:ext>
              </a:extLst>
            </p:cNvPr>
            <p:cNvGrpSpPr/>
            <p:nvPr/>
          </p:nvGrpSpPr>
          <p:grpSpPr>
            <a:xfrm>
              <a:off x="457033" y="830370"/>
              <a:ext cx="5812452" cy="2065186"/>
              <a:chOff x="8710542" y="4028386"/>
              <a:chExt cx="5280721" cy="1876260"/>
            </a:xfrm>
          </p:grpSpPr>
          <p:sp>
            <p:nvSpPr>
              <p:cNvPr id="25" name="Parallelogram 24">
                <a:extLst>
                  <a:ext uri="{FF2B5EF4-FFF2-40B4-BE49-F238E27FC236}">
                    <a16:creationId xmlns:a16="http://schemas.microsoft.com/office/drawing/2014/main" id="{2842CD96-6F19-C2E7-DB53-F591695BFBFD}"/>
                  </a:ext>
                </a:extLst>
              </p:cNvPr>
              <p:cNvSpPr/>
              <p:nvPr/>
            </p:nvSpPr>
            <p:spPr>
              <a:xfrm>
                <a:off x="8710542" y="4045440"/>
                <a:ext cx="1522674" cy="1821960"/>
              </a:xfrm>
              <a:prstGeom prst="parallelogram">
                <a:avLst>
                  <a:gd name="adj" fmla="val 77188"/>
                </a:avLst>
              </a:prstGeom>
              <a:gradFill>
                <a:gsLst>
                  <a:gs pos="0">
                    <a:schemeClr val="bg2"/>
                  </a:gs>
                  <a:gs pos="100000">
                    <a:schemeClr val="bg2">
                      <a:lumMod val="90000"/>
                      <a:lumOff val="10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168D220F-2EBD-A806-C9C2-3C1B91FB55A9}"/>
                  </a:ext>
                </a:extLst>
              </p:cNvPr>
              <p:cNvGrpSpPr/>
              <p:nvPr/>
            </p:nvGrpSpPr>
            <p:grpSpPr>
              <a:xfrm>
                <a:off x="8720638" y="4038595"/>
                <a:ext cx="753919" cy="1414370"/>
                <a:chOff x="8720635" y="4038595"/>
                <a:chExt cx="794638" cy="1490760"/>
              </a:xfrm>
            </p:grpSpPr>
            <p:sp>
              <p:nvSpPr>
                <p:cNvPr id="32" name="Isosceles Triangle 42">
                  <a:extLst>
                    <a:ext uri="{FF2B5EF4-FFF2-40B4-BE49-F238E27FC236}">
                      <a16:creationId xmlns:a16="http://schemas.microsoft.com/office/drawing/2014/main" id="{BB1DE0C2-5412-A76E-69E1-3A57548DA2C0}"/>
                    </a:ext>
                  </a:extLst>
                </p:cNvPr>
                <p:cNvSpPr/>
                <p:nvPr/>
              </p:nvSpPr>
              <p:spPr>
                <a:xfrm rot="10800000">
                  <a:off x="8720635" y="4038595"/>
                  <a:ext cx="794638" cy="1490760"/>
                </a:xfrm>
                <a:prstGeom prst="triangle">
                  <a:avLst>
                    <a:gd name="adj" fmla="val 100000"/>
                  </a:avLst>
                </a:prstGeom>
                <a:gradFill>
                  <a:gsLst>
                    <a:gs pos="0">
                      <a:schemeClr val="bg2"/>
                    </a:gs>
                    <a:gs pos="100000">
                      <a:schemeClr val="bg2">
                        <a:lumMod val="90000"/>
                        <a:lumOff val="10000"/>
                      </a:schemeClr>
                    </a:gs>
                  </a:gsLst>
                  <a:lin ang="5400000" scaled="0"/>
                </a:gra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3" name="Isosceles Triangle 43">
                  <a:extLst>
                    <a:ext uri="{FF2B5EF4-FFF2-40B4-BE49-F238E27FC236}">
                      <a16:creationId xmlns:a16="http://schemas.microsoft.com/office/drawing/2014/main" id="{3D50BC3F-930B-FB72-0B5F-CEEFA2FA8FA0}"/>
                    </a:ext>
                  </a:extLst>
                </p:cNvPr>
                <p:cNvSpPr/>
                <p:nvPr/>
              </p:nvSpPr>
              <p:spPr>
                <a:xfrm rot="10800000">
                  <a:off x="8728687" y="4045437"/>
                  <a:ext cx="298605" cy="494958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bg2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7" name="Parallelogram 26">
                <a:extLst>
                  <a:ext uri="{FF2B5EF4-FFF2-40B4-BE49-F238E27FC236}">
                    <a16:creationId xmlns:a16="http://schemas.microsoft.com/office/drawing/2014/main" id="{F0CB9AE1-299B-0510-3AB7-F2F04AFD95EB}"/>
                  </a:ext>
                </a:extLst>
              </p:cNvPr>
              <p:cNvSpPr/>
              <p:nvPr/>
            </p:nvSpPr>
            <p:spPr>
              <a:xfrm>
                <a:off x="9439065" y="4028386"/>
                <a:ext cx="1522674" cy="1832173"/>
              </a:xfrm>
              <a:prstGeom prst="parallelogram">
                <a:avLst>
                  <a:gd name="adj" fmla="val 77188"/>
                </a:avLst>
              </a:prstGeom>
              <a:gradFill>
                <a:gsLst>
                  <a:gs pos="0">
                    <a:schemeClr val="bg2"/>
                  </a:gs>
                  <a:gs pos="100000">
                    <a:schemeClr val="bg2">
                      <a:lumMod val="90000"/>
                      <a:lumOff val="10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Parallelogram 27">
                <a:extLst>
                  <a:ext uri="{FF2B5EF4-FFF2-40B4-BE49-F238E27FC236}">
                    <a16:creationId xmlns:a16="http://schemas.microsoft.com/office/drawing/2014/main" id="{4980405C-D948-1A58-EC49-ED0B23B548AB}"/>
                  </a:ext>
                </a:extLst>
              </p:cNvPr>
              <p:cNvSpPr/>
              <p:nvPr/>
            </p:nvSpPr>
            <p:spPr>
              <a:xfrm>
                <a:off x="10161561" y="4045440"/>
                <a:ext cx="1522674" cy="1821960"/>
              </a:xfrm>
              <a:prstGeom prst="parallelogram">
                <a:avLst>
                  <a:gd name="adj" fmla="val 77188"/>
                </a:avLst>
              </a:prstGeom>
              <a:gradFill>
                <a:gsLst>
                  <a:gs pos="0">
                    <a:schemeClr val="bg2"/>
                  </a:gs>
                  <a:gs pos="100000">
                    <a:schemeClr val="bg2">
                      <a:lumMod val="90000"/>
                      <a:lumOff val="10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7F270D1C-3800-E1FC-9565-BFBE2F1A59EE}"/>
                  </a:ext>
                </a:extLst>
              </p:cNvPr>
              <p:cNvGrpSpPr/>
              <p:nvPr/>
            </p:nvGrpSpPr>
            <p:grpSpPr>
              <a:xfrm>
                <a:off x="13172716" y="4417422"/>
                <a:ext cx="818547" cy="1487224"/>
                <a:chOff x="13190867" y="4398032"/>
                <a:chExt cx="829443" cy="1507020"/>
              </a:xfrm>
            </p:grpSpPr>
            <p:sp>
              <p:nvSpPr>
                <p:cNvPr id="30" name="Isosceles Triangle 40">
                  <a:extLst>
                    <a:ext uri="{FF2B5EF4-FFF2-40B4-BE49-F238E27FC236}">
                      <a16:creationId xmlns:a16="http://schemas.microsoft.com/office/drawing/2014/main" id="{F3BD1C8B-91DF-FCC8-CD61-449251E29867}"/>
                    </a:ext>
                  </a:extLst>
                </p:cNvPr>
                <p:cNvSpPr/>
                <p:nvPr/>
              </p:nvSpPr>
              <p:spPr>
                <a:xfrm>
                  <a:off x="13190867" y="4398032"/>
                  <a:ext cx="829442" cy="1469372"/>
                </a:xfrm>
                <a:prstGeom prst="triangle">
                  <a:avLst>
                    <a:gd name="adj" fmla="val 98888"/>
                  </a:avLst>
                </a:prstGeom>
                <a:gradFill>
                  <a:gsLst>
                    <a:gs pos="0">
                      <a:schemeClr val="bg2"/>
                    </a:gs>
                    <a:gs pos="100000">
                      <a:schemeClr val="bg2">
                        <a:lumMod val="90000"/>
                        <a:lumOff val="10000"/>
                      </a:schemeClr>
                    </a:gs>
                  </a:gsLst>
                  <a:lin ang="16200000" scaled="0"/>
                </a:gra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1" name="Isosceles Triangle 41">
                  <a:extLst>
                    <a:ext uri="{FF2B5EF4-FFF2-40B4-BE49-F238E27FC236}">
                      <a16:creationId xmlns:a16="http://schemas.microsoft.com/office/drawing/2014/main" id="{AFB2A733-589E-F734-652F-24BE73548569}"/>
                    </a:ext>
                  </a:extLst>
                </p:cNvPr>
                <p:cNvSpPr/>
                <p:nvPr/>
              </p:nvSpPr>
              <p:spPr>
                <a:xfrm>
                  <a:off x="13649993" y="5186464"/>
                  <a:ext cx="370317" cy="718588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bg2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sp>
          <p:nvSpPr>
            <p:cNvPr id="22" name="Parallelogram 21">
              <a:extLst>
                <a:ext uri="{FF2B5EF4-FFF2-40B4-BE49-F238E27FC236}">
                  <a16:creationId xmlns:a16="http://schemas.microsoft.com/office/drawing/2014/main" id="{7851D053-622F-D591-749F-3F8F85CB8706}"/>
                </a:ext>
              </a:extLst>
            </p:cNvPr>
            <p:cNvSpPr/>
            <p:nvPr/>
          </p:nvSpPr>
          <p:spPr>
            <a:xfrm>
              <a:off x="2889209" y="849143"/>
              <a:ext cx="1675997" cy="2005419"/>
            </a:xfrm>
            <a:prstGeom prst="parallelogram">
              <a:avLst>
                <a:gd name="adj" fmla="val 77188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Parallelogram 22">
              <a:extLst>
                <a:ext uri="{FF2B5EF4-FFF2-40B4-BE49-F238E27FC236}">
                  <a16:creationId xmlns:a16="http://schemas.microsoft.com/office/drawing/2014/main" id="{65BD8778-F92B-F561-5C9F-4E28D2BAE444}"/>
                </a:ext>
              </a:extLst>
            </p:cNvPr>
            <p:cNvSpPr/>
            <p:nvPr/>
          </p:nvSpPr>
          <p:spPr>
            <a:xfrm>
              <a:off x="3720709" y="849143"/>
              <a:ext cx="1675997" cy="2005419"/>
            </a:xfrm>
            <a:prstGeom prst="parallelogram">
              <a:avLst>
                <a:gd name="adj" fmla="val 77188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Parallelogram 23">
              <a:extLst>
                <a:ext uri="{FF2B5EF4-FFF2-40B4-BE49-F238E27FC236}">
                  <a16:creationId xmlns:a16="http://schemas.microsoft.com/office/drawing/2014/main" id="{3078A0F2-8500-3B61-7CB7-C06B717BC7B3}"/>
                </a:ext>
              </a:extLst>
            </p:cNvPr>
            <p:cNvSpPr/>
            <p:nvPr/>
          </p:nvSpPr>
          <p:spPr>
            <a:xfrm>
              <a:off x="4550954" y="849143"/>
              <a:ext cx="1675997" cy="2005419"/>
            </a:xfrm>
            <a:prstGeom prst="parallelogram">
              <a:avLst>
                <a:gd name="adj" fmla="val 77188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6F49FA9-9C63-477D-9647-E85476276144}"/>
              </a:ext>
            </a:extLst>
          </p:cNvPr>
          <p:cNvCxnSpPr/>
          <p:nvPr userDrawn="1"/>
        </p:nvCxnSpPr>
        <p:spPr>
          <a:xfrm>
            <a:off x="6246813" y="831037"/>
            <a:ext cx="0" cy="519525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CD77793-980F-C12A-4C1F-8E5CF2312BCB}"/>
              </a:ext>
            </a:extLst>
          </p:cNvPr>
          <p:cNvGrpSpPr/>
          <p:nvPr userDrawn="1"/>
        </p:nvGrpSpPr>
        <p:grpSpPr>
          <a:xfrm>
            <a:off x="453810" y="2277215"/>
            <a:ext cx="5804109" cy="2302786"/>
            <a:chOff x="379667" y="2277215"/>
            <a:chExt cx="5651371" cy="2302786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0666CF6D-7BC9-C8C9-5F6E-1ABD405AF2F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9667" y="2277215"/>
              <a:ext cx="5638801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5055B61-28A3-530B-B84F-BBE72252970B}"/>
                </a:ext>
              </a:extLst>
            </p:cNvPr>
            <p:cNvCxnSpPr>
              <a:cxnSpLocks/>
            </p:cNvCxnSpPr>
            <p:nvPr/>
          </p:nvCxnSpPr>
          <p:spPr>
            <a:xfrm>
              <a:off x="392243" y="4580001"/>
              <a:ext cx="5638795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4B99DA4-D361-CB3B-1C65-E043624F851D}"/>
              </a:ext>
            </a:extLst>
          </p:cNvPr>
          <p:cNvCxnSpPr/>
          <p:nvPr userDrawn="1"/>
        </p:nvCxnSpPr>
        <p:spPr>
          <a:xfrm rot="10800000">
            <a:off x="455611" y="831038"/>
            <a:ext cx="11353793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4EB66D9-438A-25D6-4477-C6587095FFD0}"/>
              </a:ext>
            </a:extLst>
          </p:cNvPr>
          <p:cNvCxnSpPr/>
          <p:nvPr userDrawn="1"/>
        </p:nvCxnSpPr>
        <p:spPr>
          <a:xfrm>
            <a:off x="455618" y="6026955"/>
            <a:ext cx="11353790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4C98393-F36D-0E2E-7C65-156C35874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02" y="2295272"/>
            <a:ext cx="5788152" cy="228406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1" name="Content Placeholder 40">
            <a:extLst>
              <a:ext uri="{FF2B5EF4-FFF2-40B4-BE49-F238E27FC236}">
                <a16:creationId xmlns:a16="http://schemas.microsoft.com/office/drawing/2014/main" id="{C19160C8-ECEB-7240-9ABC-EF687B108C4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75704" y="990600"/>
            <a:ext cx="4576508" cy="4938713"/>
          </a:xfrm>
        </p:spPr>
        <p:txBody>
          <a:bodyPr anchor="ctr"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B1309-6FE3-0960-7BB1-BDE74FC2D61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3F6282-234B-8776-F76F-A59B8040AD3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EEF7EA-493F-E798-EEAB-43E3F04C8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967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op and conten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997EA237-29E4-C9E5-1412-45F20A771318}"/>
              </a:ext>
            </a:extLst>
          </p:cNvPr>
          <p:cNvGrpSpPr/>
          <p:nvPr userDrawn="1"/>
        </p:nvGrpSpPr>
        <p:grpSpPr>
          <a:xfrm>
            <a:off x="6048174" y="831032"/>
            <a:ext cx="5732456" cy="364609"/>
            <a:chOff x="6019602" y="5661675"/>
            <a:chExt cx="5732456" cy="364609"/>
          </a:xfrm>
        </p:grpSpPr>
        <p:sp>
          <p:nvSpPr>
            <p:cNvPr id="7" name="Parallelogram 6">
              <a:extLst>
                <a:ext uri="{FF2B5EF4-FFF2-40B4-BE49-F238E27FC236}">
                  <a16:creationId xmlns:a16="http://schemas.microsoft.com/office/drawing/2014/main" id="{1067193A-4C41-AD7D-5AE7-4018376E69DC}"/>
                </a:ext>
              </a:extLst>
            </p:cNvPr>
            <p:cNvSpPr/>
            <p:nvPr/>
          </p:nvSpPr>
          <p:spPr>
            <a:xfrm>
              <a:off x="6019602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C2D123BE-1B6C-C770-3900-0879FE097DA6}"/>
                </a:ext>
              </a:extLst>
            </p:cNvPr>
            <p:cNvSpPr/>
            <p:nvPr/>
          </p:nvSpPr>
          <p:spPr>
            <a:xfrm>
              <a:off x="6898051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60214242-3860-51C5-20FB-A2DFA298A648}"/>
                </a:ext>
              </a:extLst>
            </p:cNvPr>
            <p:cNvSpPr/>
            <p:nvPr/>
          </p:nvSpPr>
          <p:spPr>
            <a:xfrm>
              <a:off x="7781263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960A3393-CF72-9623-16A9-B9F0D4324992}"/>
                </a:ext>
              </a:extLst>
            </p:cNvPr>
            <p:cNvSpPr/>
            <p:nvPr/>
          </p:nvSpPr>
          <p:spPr>
            <a:xfrm>
              <a:off x="86597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9E66747B-3A35-E221-7141-F2675D8B6B3A}"/>
                </a:ext>
              </a:extLst>
            </p:cNvPr>
            <p:cNvSpPr/>
            <p:nvPr/>
          </p:nvSpPr>
          <p:spPr>
            <a:xfrm>
              <a:off x="9465220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2BA5F574-F13B-DD46-1569-957B8C2121D0}"/>
                </a:ext>
              </a:extLst>
            </p:cNvPr>
            <p:cNvSpPr/>
            <p:nvPr/>
          </p:nvSpPr>
          <p:spPr>
            <a:xfrm>
              <a:off x="102640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419CF334-9665-5F30-9F58-70950EE0825F}"/>
                </a:ext>
              </a:extLst>
            </p:cNvPr>
            <p:cNvSpPr/>
            <p:nvPr/>
          </p:nvSpPr>
          <p:spPr>
            <a:xfrm>
              <a:off x="11142461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7DA8F13-04F3-DE80-D663-1A43C40A1523}"/>
              </a:ext>
            </a:extLst>
          </p:cNvPr>
          <p:cNvCxnSpPr>
            <a:cxnSpLocks/>
          </p:cNvCxnSpPr>
          <p:nvPr userDrawn="1"/>
        </p:nvCxnSpPr>
        <p:spPr>
          <a:xfrm flipH="1">
            <a:off x="6010075" y="3553941"/>
            <a:ext cx="5791199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DC861AE-2000-B67A-1013-C065785C8824}"/>
              </a:ext>
            </a:extLst>
          </p:cNvPr>
          <p:cNvCxnSpPr>
            <a:cxnSpLocks/>
          </p:cNvCxnSpPr>
          <p:nvPr userDrawn="1"/>
        </p:nvCxnSpPr>
        <p:spPr>
          <a:xfrm flipH="1">
            <a:off x="6010075" y="1191925"/>
            <a:ext cx="5791199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A56E6F3-93DA-B3EA-46A3-D9DDB8500FE9}"/>
              </a:ext>
            </a:extLst>
          </p:cNvPr>
          <p:cNvGrpSpPr/>
          <p:nvPr userDrawn="1"/>
        </p:nvGrpSpPr>
        <p:grpSpPr>
          <a:xfrm>
            <a:off x="6040759" y="3566068"/>
            <a:ext cx="5732456" cy="364609"/>
            <a:chOff x="6019602" y="5661675"/>
            <a:chExt cx="5732456" cy="364609"/>
          </a:xfrm>
        </p:grpSpPr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D5280277-9E19-9704-ABD4-1C8FD523AF9C}"/>
                </a:ext>
              </a:extLst>
            </p:cNvPr>
            <p:cNvSpPr/>
            <p:nvPr/>
          </p:nvSpPr>
          <p:spPr>
            <a:xfrm>
              <a:off x="6019602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BC067164-AF53-9619-FC03-FDC26E1C9272}"/>
                </a:ext>
              </a:extLst>
            </p:cNvPr>
            <p:cNvSpPr/>
            <p:nvPr/>
          </p:nvSpPr>
          <p:spPr>
            <a:xfrm>
              <a:off x="6898051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Parallelogram 18">
              <a:extLst>
                <a:ext uri="{FF2B5EF4-FFF2-40B4-BE49-F238E27FC236}">
                  <a16:creationId xmlns:a16="http://schemas.microsoft.com/office/drawing/2014/main" id="{12F2B5D7-28A9-E995-4985-B550BCA752B9}"/>
                </a:ext>
              </a:extLst>
            </p:cNvPr>
            <p:cNvSpPr/>
            <p:nvPr/>
          </p:nvSpPr>
          <p:spPr>
            <a:xfrm>
              <a:off x="7781263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213BCD68-93FC-814A-D777-F85BB289AD61}"/>
                </a:ext>
              </a:extLst>
            </p:cNvPr>
            <p:cNvSpPr/>
            <p:nvPr/>
          </p:nvSpPr>
          <p:spPr>
            <a:xfrm>
              <a:off x="86597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D44736AA-6664-C549-2FAD-8A0CFE27AFA5}"/>
                </a:ext>
              </a:extLst>
            </p:cNvPr>
            <p:cNvSpPr/>
            <p:nvPr/>
          </p:nvSpPr>
          <p:spPr>
            <a:xfrm>
              <a:off x="9465220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Parallelogram 21">
              <a:extLst>
                <a:ext uri="{FF2B5EF4-FFF2-40B4-BE49-F238E27FC236}">
                  <a16:creationId xmlns:a16="http://schemas.microsoft.com/office/drawing/2014/main" id="{BC2E2F51-EF4C-75FB-6221-8DB6F4BDC3E6}"/>
                </a:ext>
              </a:extLst>
            </p:cNvPr>
            <p:cNvSpPr/>
            <p:nvPr/>
          </p:nvSpPr>
          <p:spPr>
            <a:xfrm>
              <a:off x="102640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Parallelogram 22">
              <a:extLst>
                <a:ext uri="{FF2B5EF4-FFF2-40B4-BE49-F238E27FC236}">
                  <a16:creationId xmlns:a16="http://schemas.microsoft.com/office/drawing/2014/main" id="{86C815CE-7C62-59B1-BAB4-4397B0C1542B}"/>
                </a:ext>
              </a:extLst>
            </p:cNvPr>
            <p:cNvSpPr/>
            <p:nvPr/>
          </p:nvSpPr>
          <p:spPr>
            <a:xfrm>
              <a:off x="11142461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CED2785-56AF-3451-10FB-4E6F9699635B}"/>
              </a:ext>
            </a:extLst>
          </p:cNvPr>
          <p:cNvCxnSpPr>
            <a:cxnSpLocks/>
          </p:cNvCxnSpPr>
          <p:nvPr userDrawn="1"/>
        </p:nvCxnSpPr>
        <p:spPr>
          <a:xfrm flipH="1">
            <a:off x="6019602" y="3919564"/>
            <a:ext cx="5791199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 descr="A blue background with white lines&#10;&#10;Description automatically generated">
            <a:extLst>
              <a:ext uri="{FF2B5EF4-FFF2-40B4-BE49-F238E27FC236}">
                <a16:creationId xmlns:a16="http://schemas.microsoft.com/office/drawing/2014/main" id="{E69ACA87-2170-A3D4-B23A-427CA93C20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0437" y="3949700"/>
            <a:ext cx="5753100" cy="207010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022FA80-17C9-2722-5498-68FDC0326EB4}"/>
              </a:ext>
            </a:extLst>
          </p:cNvPr>
          <p:cNvCxnSpPr/>
          <p:nvPr userDrawn="1"/>
        </p:nvCxnSpPr>
        <p:spPr>
          <a:xfrm>
            <a:off x="6012700" y="831037"/>
            <a:ext cx="0" cy="5195252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9E7745F-BACD-DC4C-E55C-899B1D90F3FE}"/>
              </a:ext>
            </a:extLst>
          </p:cNvPr>
          <p:cNvCxnSpPr/>
          <p:nvPr userDrawn="1"/>
        </p:nvCxnSpPr>
        <p:spPr>
          <a:xfrm rot="10800000">
            <a:off x="455611" y="831038"/>
            <a:ext cx="11353793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>
            <a:extLst>
              <a:ext uri="{FF2B5EF4-FFF2-40B4-BE49-F238E27FC236}">
                <a16:creationId xmlns:a16="http://schemas.microsoft.com/office/drawing/2014/main" id="{AA0A0B06-0927-9D33-6F76-CBB62C289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752" y="1229933"/>
            <a:ext cx="5788152" cy="228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Content Placeholder 40">
            <a:extLst>
              <a:ext uri="{FF2B5EF4-FFF2-40B4-BE49-F238E27FC236}">
                <a16:creationId xmlns:a16="http://schemas.microsoft.com/office/drawing/2014/main" id="{23951D4E-C68E-139B-F5B4-4C5307ADD0B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87552" y="990600"/>
            <a:ext cx="4576508" cy="4938713"/>
          </a:xfrm>
        </p:spPr>
        <p:txBody>
          <a:bodyPr anchor="ctr"/>
          <a:lstStyle>
            <a:lvl1pPr marL="228600" indent="-228600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8B233-AE33-4CB0-F4DA-8AF182D1A119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68337A-F55F-FF31-E2BC-ECDF93A3983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202236-DAB8-3C41-8C40-1448CC45C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459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artica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1A60C-5945-8E6F-F895-9ECCDE0CA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02" y="1554480"/>
            <a:ext cx="8010144" cy="16733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4" name="Content Placeholder 40">
            <a:extLst>
              <a:ext uri="{FF2B5EF4-FFF2-40B4-BE49-F238E27FC236}">
                <a16:creationId xmlns:a16="http://schemas.microsoft.com/office/drawing/2014/main" id="{94875880-BEFD-F3B6-9740-634DB1A7E82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87552" y="3255264"/>
            <a:ext cx="6931152" cy="2231136"/>
          </a:xfr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1800"/>
              </a:spcBef>
              <a:buNone/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1CE9A5-CC43-4AD0-865C-3D797DC46EC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A220C7-F6CD-FDFB-A647-4C0E8A50D5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F22652-AAA2-F315-D13E-1C179AC88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 descr="A white line art of a star&#10;&#10;Description automatically generated">
            <a:extLst>
              <a:ext uri="{FF2B5EF4-FFF2-40B4-BE49-F238E27FC236}">
                <a16:creationId xmlns:a16="http://schemas.microsoft.com/office/drawing/2014/main" id="{2CB8D1F2-BB19-789F-7A10-7392738768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7091" y="1197889"/>
            <a:ext cx="3342312" cy="284288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65A412EB-E0A6-358C-725B-9DE71558A9FA}"/>
              </a:ext>
            </a:extLst>
          </p:cNvPr>
          <p:cNvGrpSpPr/>
          <p:nvPr userDrawn="1"/>
        </p:nvGrpSpPr>
        <p:grpSpPr>
          <a:xfrm>
            <a:off x="8456605" y="4038599"/>
            <a:ext cx="3352811" cy="1835639"/>
            <a:chOff x="8695305" y="4038599"/>
            <a:chExt cx="3088783" cy="1835639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8B8258E-A0D6-6490-59A7-8A216AFE77EB}"/>
                </a:ext>
              </a:extLst>
            </p:cNvPr>
            <p:cNvGrpSpPr/>
            <p:nvPr/>
          </p:nvGrpSpPr>
          <p:grpSpPr>
            <a:xfrm>
              <a:off x="8695305" y="4038599"/>
              <a:ext cx="3088783" cy="1835639"/>
              <a:chOff x="8720635" y="4038599"/>
              <a:chExt cx="3088783" cy="1835639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8BFAEBDB-6FA7-5CCC-7DBB-B8BB04C1C213}"/>
                  </a:ext>
                </a:extLst>
              </p:cNvPr>
              <p:cNvGrpSpPr/>
              <p:nvPr/>
            </p:nvGrpSpPr>
            <p:grpSpPr>
              <a:xfrm>
                <a:off x="8720635" y="4038599"/>
                <a:ext cx="786090" cy="1262596"/>
                <a:chOff x="8720637" y="4038599"/>
                <a:chExt cx="828547" cy="1330789"/>
              </a:xfrm>
            </p:grpSpPr>
            <p:sp>
              <p:nvSpPr>
                <p:cNvPr id="16" name="Isosceles Triangle 15">
                  <a:extLst>
                    <a:ext uri="{FF2B5EF4-FFF2-40B4-BE49-F238E27FC236}">
                      <a16:creationId xmlns:a16="http://schemas.microsoft.com/office/drawing/2014/main" id="{5B44B970-0217-DCCB-42E0-2E86ADABD14A}"/>
                    </a:ext>
                  </a:extLst>
                </p:cNvPr>
                <p:cNvSpPr/>
                <p:nvPr/>
              </p:nvSpPr>
              <p:spPr>
                <a:xfrm rot="10800000">
                  <a:off x="8720637" y="4038599"/>
                  <a:ext cx="828547" cy="1330789"/>
                </a:xfrm>
                <a:prstGeom prst="triangle">
                  <a:avLst>
                    <a:gd name="adj" fmla="val 100000"/>
                  </a:avLst>
                </a:prstGeom>
                <a:gradFill>
                  <a:gsLst>
                    <a:gs pos="0">
                      <a:schemeClr val="bg2"/>
                    </a:gs>
                    <a:gs pos="100000">
                      <a:schemeClr val="bg2">
                        <a:lumMod val="90000"/>
                        <a:lumOff val="10000"/>
                      </a:schemeClr>
                    </a:gs>
                  </a:gsLst>
                  <a:lin ang="16200000" scaled="0"/>
                </a:gra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" name="Isosceles Triangle 16">
                  <a:extLst>
                    <a:ext uri="{FF2B5EF4-FFF2-40B4-BE49-F238E27FC236}">
                      <a16:creationId xmlns:a16="http://schemas.microsoft.com/office/drawing/2014/main" id="{36B1F82B-DBBF-7ADE-2EA5-4A0FA5A3FE95}"/>
                    </a:ext>
                  </a:extLst>
                </p:cNvPr>
                <p:cNvSpPr/>
                <p:nvPr/>
              </p:nvSpPr>
              <p:spPr>
                <a:xfrm rot="10800000">
                  <a:off x="8728691" y="4045438"/>
                  <a:ext cx="434657" cy="716002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bg2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8CD14DD9-20A8-8575-7A61-D84640F40301}"/>
                  </a:ext>
                </a:extLst>
              </p:cNvPr>
              <p:cNvGrpSpPr/>
              <p:nvPr/>
            </p:nvGrpSpPr>
            <p:grpSpPr>
              <a:xfrm>
                <a:off x="11107428" y="4521119"/>
                <a:ext cx="701990" cy="1353119"/>
                <a:chOff x="11098080" y="4503109"/>
                <a:chExt cx="711334" cy="1371130"/>
              </a:xfrm>
            </p:grpSpPr>
            <p:sp>
              <p:nvSpPr>
                <p:cNvPr id="14" name="Isosceles Triangle 13">
                  <a:extLst>
                    <a:ext uri="{FF2B5EF4-FFF2-40B4-BE49-F238E27FC236}">
                      <a16:creationId xmlns:a16="http://schemas.microsoft.com/office/drawing/2014/main" id="{77CC67D8-1AC0-2439-FC7E-981AD0F7E4C5}"/>
                    </a:ext>
                  </a:extLst>
                </p:cNvPr>
                <p:cNvSpPr/>
                <p:nvPr/>
              </p:nvSpPr>
              <p:spPr>
                <a:xfrm>
                  <a:off x="11098080" y="4503109"/>
                  <a:ext cx="711334" cy="1155412"/>
                </a:xfrm>
                <a:prstGeom prst="triangle">
                  <a:avLst>
                    <a:gd name="adj" fmla="val 100000"/>
                  </a:avLst>
                </a:prstGeom>
                <a:gradFill>
                  <a:gsLst>
                    <a:gs pos="0">
                      <a:schemeClr val="bg2"/>
                    </a:gs>
                    <a:gs pos="100000">
                      <a:schemeClr val="bg2">
                        <a:lumMod val="90000"/>
                        <a:lumOff val="10000"/>
                      </a:schemeClr>
                    </a:gs>
                  </a:gsLst>
                  <a:lin ang="5400000" scaled="0"/>
                </a:gra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" name="Isosceles Triangle 14">
                  <a:extLst>
                    <a:ext uri="{FF2B5EF4-FFF2-40B4-BE49-F238E27FC236}">
                      <a16:creationId xmlns:a16="http://schemas.microsoft.com/office/drawing/2014/main" id="{5D5A6138-F194-F6FC-182B-9F86724A187C}"/>
                    </a:ext>
                  </a:extLst>
                </p:cNvPr>
                <p:cNvSpPr/>
                <p:nvPr/>
              </p:nvSpPr>
              <p:spPr>
                <a:xfrm>
                  <a:off x="11382608" y="5181602"/>
                  <a:ext cx="426803" cy="692637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bg2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4C7B13B7-18D7-207A-021A-D08E4EEA956E}"/>
                </a:ext>
              </a:extLst>
            </p:cNvPr>
            <p:cNvSpPr/>
            <p:nvPr/>
          </p:nvSpPr>
          <p:spPr>
            <a:xfrm>
              <a:off x="8790172" y="4045090"/>
              <a:ext cx="1401587" cy="1621633"/>
            </a:xfrm>
            <a:prstGeom prst="parallelogram">
              <a:avLst>
                <a:gd name="adj" fmla="val 74192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F3D22A7D-FCB9-6BD1-DB73-C2DF853158EB}"/>
                </a:ext>
              </a:extLst>
            </p:cNvPr>
            <p:cNvSpPr/>
            <p:nvPr/>
          </p:nvSpPr>
          <p:spPr>
            <a:xfrm>
              <a:off x="9538317" y="4045090"/>
              <a:ext cx="1401587" cy="1621633"/>
            </a:xfrm>
            <a:prstGeom prst="parallelogram">
              <a:avLst>
                <a:gd name="adj" fmla="val 74192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75732992-6CC5-4538-D972-F94812ABC780}"/>
                </a:ext>
              </a:extLst>
            </p:cNvPr>
            <p:cNvSpPr/>
            <p:nvPr/>
          </p:nvSpPr>
          <p:spPr>
            <a:xfrm>
              <a:off x="10325582" y="4045090"/>
              <a:ext cx="1401587" cy="1621633"/>
            </a:xfrm>
            <a:prstGeom prst="parallelogram">
              <a:avLst>
                <a:gd name="adj" fmla="val 74192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5FD5E00-03A9-DB67-7C55-68BA6AEEAEC9}"/>
              </a:ext>
            </a:extLst>
          </p:cNvPr>
          <p:cNvCxnSpPr>
            <a:cxnSpLocks/>
          </p:cNvCxnSpPr>
          <p:nvPr userDrawn="1"/>
        </p:nvCxnSpPr>
        <p:spPr>
          <a:xfrm>
            <a:off x="8456609" y="4045090"/>
            <a:ext cx="3352794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E0281E0-AEBC-9934-C7A1-645E1CD275F2}"/>
              </a:ext>
            </a:extLst>
          </p:cNvPr>
          <p:cNvCxnSpPr/>
          <p:nvPr userDrawn="1"/>
        </p:nvCxnSpPr>
        <p:spPr>
          <a:xfrm rot="10800000">
            <a:off x="455612" y="1191269"/>
            <a:ext cx="11353791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03ACEA6-73D4-5663-99B3-7D9CE75F0A60}"/>
              </a:ext>
            </a:extLst>
          </p:cNvPr>
          <p:cNvCxnSpPr/>
          <p:nvPr userDrawn="1"/>
        </p:nvCxnSpPr>
        <p:spPr>
          <a:xfrm>
            <a:off x="455617" y="5666723"/>
            <a:ext cx="11353792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A6D8AF1-5923-E4E6-6F17-4D28FFF59994}"/>
              </a:ext>
            </a:extLst>
          </p:cNvPr>
          <p:cNvGrpSpPr/>
          <p:nvPr userDrawn="1"/>
        </p:nvGrpSpPr>
        <p:grpSpPr>
          <a:xfrm>
            <a:off x="8456609" y="380998"/>
            <a:ext cx="3" cy="6095997"/>
            <a:chOff x="8456609" y="380998"/>
            <a:chExt cx="3" cy="6095997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C52B6A6-AA68-91B5-DFCC-91DE61FD7B45}"/>
                </a:ext>
              </a:extLst>
            </p:cNvPr>
            <p:cNvCxnSpPr>
              <a:cxnSpLocks/>
            </p:cNvCxnSpPr>
            <p:nvPr/>
          </p:nvCxnSpPr>
          <p:spPr>
            <a:xfrm>
              <a:off x="8456612" y="831037"/>
              <a:ext cx="0" cy="5645958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B70480E-2E91-8FA9-74D0-E6505CCB73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56609" y="380998"/>
              <a:ext cx="0" cy="450039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67452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bottom and conten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background with white lines&#10;&#10;Description automatically generated">
            <a:extLst>
              <a:ext uri="{FF2B5EF4-FFF2-40B4-BE49-F238E27FC236}">
                <a16:creationId xmlns:a16="http://schemas.microsoft.com/office/drawing/2014/main" id="{A53C4924-6170-D81C-3073-AC4F70D376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6019602" y="844933"/>
            <a:ext cx="5753100" cy="20701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860591BE-359C-0F5A-1138-94B25A58E12B}"/>
              </a:ext>
            </a:extLst>
          </p:cNvPr>
          <p:cNvGrpSpPr/>
          <p:nvPr userDrawn="1"/>
        </p:nvGrpSpPr>
        <p:grpSpPr>
          <a:xfrm>
            <a:off x="6019602" y="5661675"/>
            <a:ext cx="5732456" cy="364609"/>
            <a:chOff x="6019602" y="5661675"/>
            <a:chExt cx="5732456" cy="364609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6ADEA197-5435-A4D4-5EAE-1361A252E0A6}"/>
                </a:ext>
              </a:extLst>
            </p:cNvPr>
            <p:cNvSpPr/>
            <p:nvPr/>
          </p:nvSpPr>
          <p:spPr>
            <a:xfrm>
              <a:off x="6019602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DC4423E0-9271-00AF-97BF-73709650786E}"/>
                </a:ext>
              </a:extLst>
            </p:cNvPr>
            <p:cNvSpPr/>
            <p:nvPr/>
          </p:nvSpPr>
          <p:spPr>
            <a:xfrm>
              <a:off x="6898051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4EB03BC1-4B65-6435-8A02-2DFEA9C3517F}"/>
                </a:ext>
              </a:extLst>
            </p:cNvPr>
            <p:cNvSpPr/>
            <p:nvPr/>
          </p:nvSpPr>
          <p:spPr>
            <a:xfrm>
              <a:off x="7781263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4C537638-17EB-C516-1197-0FEE7D2163C7}"/>
                </a:ext>
              </a:extLst>
            </p:cNvPr>
            <p:cNvSpPr/>
            <p:nvPr/>
          </p:nvSpPr>
          <p:spPr>
            <a:xfrm>
              <a:off x="86597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4EFC1475-C4BA-8CD0-FAE8-61C54FA7D07C}"/>
                </a:ext>
              </a:extLst>
            </p:cNvPr>
            <p:cNvSpPr/>
            <p:nvPr/>
          </p:nvSpPr>
          <p:spPr>
            <a:xfrm>
              <a:off x="9465220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4C4FE30E-05DB-3B4D-2E23-2EEDC4B7325D}"/>
                </a:ext>
              </a:extLst>
            </p:cNvPr>
            <p:cNvSpPr/>
            <p:nvPr/>
          </p:nvSpPr>
          <p:spPr>
            <a:xfrm>
              <a:off x="102640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847BA90D-212A-DF64-6BCB-121DBEE10B88}"/>
                </a:ext>
              </a:extLst>
            </p:cNvPr>
            <p:cNvSpPr/>
            <p:nvPr/>
          </p:nvSpPr>
          <p:spPr>
            <a:xfrm>
              <a:off x="11142461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473A8DE-0A6F-FCE9-0242-C26500384204}"/>
              </a:ext>
            </a:extLst>
          </p:cNvPr>
          <p:cNvGrpSpPr/>
          <p:nvPr userDrawn="1"/>
        </p:nvGrpSpPr>
        <p:grpSpPr>
          <a:xfrm>
            <a:off x="6010075" y="3276600"/>
            <a:ext cx="5791199" cy="2381900"/>
            <a:chOff x="455611" y="2307799"/>
            <a:chExt cx="5638801" cy="238190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91E4C76-3597-67DB-A991-CD68CB9C3D2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5611" y="2307799"/>
              <a:ext cx="5638801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3E417CE-9A1C-7D61-7122-C2F215281CE7}"/>
                </a:ext>
              </a:extLst>
            </p:cNvPr>
            <p:cNvCxnSpPr>
              <a:cxnSpLocks/>
            </p:cNvCxnSpPr>
            <p:nvPr/>
          </p:nvCxnSpPr>
          <p:spPr>
            <a:xfrm>
              <a:off x="455611" y="4689699"/>
              <a:ext cx="5638795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5A720F7-4521-28AA-F0EA-9E594613197B}"/>
              </a:ext>
            </a:extLst>
          </p:cNvPr>
          <p:cNvCxnSpPr/>
          <p:nvPr userDrawn="1"/>
        </p:nvCxnSpPr>
        <p:spPr>
          <a:xfrm>
            <a:off x="6012700" y="831037"/>
            <a:ext cx="0" cy="5195252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7BC2822-F3E4-EADA-5A38-B31E5F6F2F93}"/>
              </a:ext>
            </a:extLst>
          </p:cNvPr>
          <p:cNvGrpSpPr/>
          <p:nvPr userDrawn="1"/>
        </p:nvGrpSpPr>
        <p:grpSpPr>
          <a:xfrm>
            <a:off x="6048174" y="2908546"/>
            <a:ext cx="5732456" cy="364609"/>
            <a:chOff x="6019602" y="5661675"/>
            <a:chExt cx="5732456" cy="364609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11D76A43-A8AA-2B5F-2A8D-869C6338F7EC}"/>
                </a:ext>
              </a:extLst>
            </p:cNvPr>
            <p:cNvSpPr/>
            <p:nvPr/>
          </p:nvSpPr>
          <p:spPr>
            <a:xfrm>
              <a:off x="6019602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C3BE4205-C3C1-465F-3522-CFE72D74D46B}"/>
                </a:ext>
              </a:extLst>
            </p:cNvPr>
            <p:cNvSpPr/>
            <p:nvPr/>
          </p:nvSpPr>
          <p:spPr>
            <a:xfrm>
              <a:off x="6898051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Parallelogram 21">
              <a:extLst>
                <a:ext uri="{FF2B5EF4-FFF2-40B4-BE49-F238E27FC236}">
                  <a16:creationId xmlns:a16="http://schemas.microsoft.com/office/drawing/2014/main" id="{50623EA4-0737-4606-618E-1E99FC373E96}"/>
                </a:ext>
              </a:extLst>
            </p:cNvPr>
            <p:cNvSpPr/>
            <p:nvPr/>
          </p:nvSpPr>
          <p:spPr>
            <a:xfrm>
              <a:off x="7781263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Parallelogram 22">
              <a:extLst>
                <a:ext uri="{FF2B5EF4-FFF2-40B4-BE49-F238E27FC236}">
                  <a16:creationId xmlns:a16="http://schemas.microsoft.com/office/drawing/2014/main" id="{990304E7-4FBA-6560-F1FD-699158903E1F}"/>
                </a:ext>
              </a:extLst>
            </p:cNvPr>
            <p:cNvSpPr/>
            <p:nvPr/>
          </p:nvSpPr>
          <p:spPr>
            <a:xfrm>
              <a:off x="86597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Parallelogram 23">
              <a:extLst>
                <a:ext uri="{FF2B5EF4-FFF2-40B4-BE49-F238E27FC236}">
                  <a16:creationId xmlns:a16="http://schemas.microsoft.com/office/drawing/2014/main" id="{38DF2F8F-A4DE-9A51-5892-F2ABEFC8476E}"/>
                </a:ext>
              </a:extLst>
            </p:cNvPr>
            <p:cNvSpPr/>
            <p:nvPr/>
          </p:nvSpPr>
          <p:spPr>
            <a:xfrm>
              <a:off x="9465220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Parallelogram 24">
              <a:extLst>
                <a:ext uri="{FF2B5EF4-FFF2-40B4-BE49-F238E27FC236}">
                  <a16:creationId xmlns:a16="http://schemas.microsoft.com/office/drawing/2014/main" id="{862BEF69-AA65-F49B-5255-29121BDC9C50}"/>
                </a:ext>
              </a:extLst>
            </p:cNvPr>
            <p:cNvSpPr/>
            <p:nvPr/>
          </p:nvSpPr>
          <p:spPr>
            <a:xfrm>
              <a:off x="102640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Parallelogram 25">
              <a:extLst>
                <a:ext uri="{FF2B5EF4-FFF2-40B4-BE49-F238E27FC236}">
                  <a16:creationId xmlns:a16="http://schemas.microsoft.com/office/drawing/2014/main" id="{5AE4A6B4-1E90-6820-016B-4C42992D0343}"/>
                </a:ext>
              </a:extLst>
            </p:cNvPr>
            <p:cNvSpPr/>
            <p:nvPr/>
          </p:nvSpPr>
          <p:spPr>
            <a:xfrm>
              <a:off x="11142461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A9FA906-0AF9-E1B8-74E8-F146D4E8BFC1}"/>
              </a:ext>
            </a:extLst>
          </p:cNvPr>
          <p:cNvCxnSpPr>
            <a:cxnSpLocks/>
          </p:cNvCxnSpPr>
          <p:nvPr userDrawn="1"/>
        </p:nvCxnSpPr>
        <p:spPr>
          <a:xfrm flipH="1">
            <a:off x="6010075" y="2908546"/>
            <a:ext cx="5791199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itle 1">
            <a:extLst>
              <a:ext uri="{FF2B5EF4-FFF2-40B4-BE49-F238E27FC236}">
                <a16:creationId xmlns:a16="http://schemas.microsoft.com/office/drawing/2014/main" id="{F1BCDDA3-C13F-B9F7-895C-DC53390F4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752" y="3324415"/>
            <a:ext cx="5788152" cy="2286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9" name="Content Placeholder 40">
            <a:extLst>
              <a:ext uri="{FF2B5EF4-FFF2-40B4-BE49-F238E27FC236}">
                <a16:creationId xmlns:a16="http://schemas.microsoft.com/office/drawing/2014/main" id="{E158113E-F5F4-CD42-D6AE-FE847DA8DC9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87552" y="990600"/>
            <a:ext cx="4576508" cy="4938713"/>
          </a:xfrm>
        </p:spPr>
        <p:txBody>
          <a:bodyPr anchor="ctr"/>
          <a:lstStyle>
            <a:lvl1pPr marL="228600" indent="-228600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95152-8518-81B4-8DEA-0E13F6EC102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4940A8-8A97-0FF4-11B6-360DC35D68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ED3D9E-A74F-614E-BD02-C6361A355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239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066C8-5392-A1BA-3E25-166578452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02" y="1563623"/>
            <a:ext cx="11353801" cy="158191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6" name="Picture 5" descr="A white line art of a gear&#10;&#10;Description automatically generated">
            <a:extLst>
              <a:ext uri="{FF2B5EF4-FFF2-40B4-BE49-F238E27FC236}">
                <a16:creationId xmlns:a16="http://schemas.microsoft.com/office/drawing/2014/main" id="{969D475A-FF4D-4BF6-771B-6E26F1086E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003A52"/>
              </a:clrFrom>
              <a:clrTo>
                <a:srgbClr val="003A5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540" y="3533948"/>
            <a:ext cx="11353778" cy="2487625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103F0F1-8B99-CE42-49F5-9FDBAC231D27}"/>
              </a:ext>
            </a:extLst>
          </p:cNvPr>
          <p:cNvGrpSpPr/>
          <p:nvPr userDrawn="1"/>
        </p:nvGrpSpPr>
        <p:grpSpPr>
          <a:xfrm>
            <a:off x="455615" y="3138348"/>
            <a:ext cx="11353797" cy="360893"/>
            <a:chOff x="455612" y="830374"/>
            <a:chExt cx="11353797" cy="551233"/>
          </a:xfrm>
          <a:gradFill>
            <a:gsLst>
              <a:gs pos="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lin ang="5400000" scaled="0"/>
          </a:gradFill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7F069E72-7FF8-84AF-9550-9DA72DAF57AF}"/>
                </a:ext>
              </a:extLst>
            </p:cNvPr>
            <p:cNvSpPr/>
            <p:nvPr/>
          </p:nvSpPr>
          <p:spPr>
            <a:xfrm>
              <a:off x="4556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3B41BD85-A1B9-2654-071F-3CFD640054A8}"/>
                </a:ext>
              </a:extLst>
            </p:cNvPr>
            <p:cNvSpPr/>
            <p:nvPr/>
          </p:nvSpPr>
          <p:spPr>
            <a:xfrm>
              <a:off x="1191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EED0310C-65DC-829E-ADA4-298D99C781BC}"/>
                </a:ext>
              </a:extLst>
            </p:cNvPr>
            <p:cNvSpPr/>
            <p:nvPr/>
          </p:nvSpPr>
          <p:spPr>
            <a:xfrm>
              <a:off x="1953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40C02DCA-8541-233D-F0A7-5DE5DEE95FB1}"/>
                </a:ext>
              </a:extLst>
            </p:cNvPr>
            <p:cNvSpPr/>
            <p:nvPr/>
          </p:nvSpPr>
          <p:spPr>
            <a:xfrm>
              <a:off x="269910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E13D6679-F5AE-64AE-B005-22D18A4ABB1F}"/>
                </a:ext>
              </a:extLst>
            </p:cNvPr>
            <p:cNvSpPr/>
            <p:nvPr/>
          </p:nvSpPr>
          <p:spPr>
            <a:xfrm>
              <a:off x="3427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49DDBE34-9147-41FD-5A16-1645B85BF77D}"/>
                </a:ext>
              </a:extLst>
            </p:cNvPr>
            <p:cNvSpPr/>
            <p:nvPr/>
          </p:nvSpPr>
          <p:spPr>
            <a:xfrm>
              <a:off x="4189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50BCD038-1DDC-CA2E-64E7-AA5DB38BA647}"/>
                </a:ext>
              </a:extLst>
            </p:cNvPr>
            <p:cNvSpPr/>
            <p:nvPr/>
          </p:nvSpPr>
          <p:spPr>
            <a:xfrm>
              <a:off x="497526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1C92CC9B-4B44-3A01-7047-6BD05D8FE7E6}"/>
                </a:ext>
              </a:extLst>
            </p:cNvPr>
            <p:cNvSpPr/>
            <p:nvPr/>
          </p:nvSpPr>
          <p:spPr>
            <a:xfrm>
              <a:off x="57563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DD9852C8-BC54-FAF3-2D8A-25CBF6E9B283}"/>
                </a:ext>
              </a:extLst>
            </p:cNvPr>
            <p:cNvSpPr/>
            <p:nvPr/>
          </p:nvSpPr>
          <p:spPr>
            <a:xfrm>
              <a:off x="652112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E261DBF9-F690-CF17-0B00-E392C2D90252}"/>
                </a:ext>
              </a:extLst>
            </p:cNvPr>
            <p:cNvSpPr/>
            <p:nvPr/>
          </p:nvSpPr>
          <p:spPr>
            <a:xfrm>
              <a:off x="729455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F56C1240-414B-5EB8-5FBB-A7A13DD69A8A}"/>
                </a:ext>
              </a:extLst>
            </p:cNvPr>
            <p:cNvSpPr/>
            <p:nvPr/>
          </p:nvSpPr>
          <p:spPr>
            <a:xfrm>
              <a:off x="807029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9" name="Parallelogram 18">
              <a:extLst>
                <a:ext uri="{FF2B5EF4-FFF2-40B4-BE49-F238E27FC236}">
                  <a16:creationId xmlns:a16="http://schemas.microsoft.com/office/drawing/2014/main" id="{DFE17768-D6D8-33D5-9451-D0541F505342}"/>
                </a:ext>
              </a:extLst>
            </p:cNvPr>
            <p:cNvSpPr/>
            <p:nvPr/>
          </p:nvSpPr>
          <p:spPr>
            <a:xfrm>
              <a:off x="8820828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569E932A-90F8-DB19-C847-A7F5644D2FFC}"/>
                </a:ext>
              </a:extLst>
            </p:cNvPr>
            <p:cNvSpPr/>
            <p:nvPr/>
          </p:nvSpPr>
          <p:spPr>
            <a:xfrm>
              <a:off x="96100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CE53EA5E-8AA6-53A1-2687-A756CD87804C}"/>
                </a:ext>
              </a:extLst>
            </p:cNvPr>
            <p:cNvSpPr/>
            <p:nvPr/>
          </p:nvSpPr>
          <p:spPr>
            <a:xfrm>
              <a:off x="1042638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" name="Parallelogram 21">
              <a:extLst>
                <a:ext uri="{FF2B5EF4-FFF2-40B4-BE49-F238E27FC236}">
                  <a16:creationId xmlns:a16="http://schemas.microsoft.com/office/drawing/2014/main" id="{0EAA1DEC-D68F-6F97-707F-E2804657BF77}"/>
                </a:ext>
              </a:extLst>
            </p:cNvPr>
            <p:cNvSpPr/>
            <p:nvPr/>
          </p:nvSpPr>
          <p:spPr>
            <a:xfrm>
              <a:off x="111998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252422E-1717-6BC8-5C4C-4DCF8E31AFCA}"/>
              </a:ext>
            </a:extLst>
          </p:cNvPr>
          <p:cNvGrpSpPr/>
          <p:nvPr userDrawn="1"/>
        </p:nvGrpSpPr>
        <p:grpSpPr>
          <a:xfrm>
            <a:off x="455611" y="1185957"/>
            <a:ext cx="11353797" cy="360893"/>
            <a:chOff x="455612" y="830374"/>
            <a:chExt cx="11353797" cy="551233"/>
          </a:xfrm>
          <a:gradFill>
            <a:gsLst>
              <a:gs pos="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lin ang="5400000" scaled="0"/>
          </a:gradFill>
        </p:grpSpPr>
        <p:sp>
          <p:nvSpPr>
            <p:cNvPr id="24" name="Parallelogram 23">
              <a:extLst>
                <a:ext uri="{FF2B5EF4-FFF2-40B4-BE49-F238E27FC236}">
                  <a16:creationId xmlns:a16="http://schemas.microsoft.com/office/drawing/2014/main" id="{A25CC66E-2E68-8B92-D342-F09DD44E5CE6}"/>
                </a:ext>
              </a:extLst>
            </p:cNvPr>
            <p:cNvSpPr/>
            <p:nvPr/>
          </p:nvSpPr>
          <p:spPr>
            <a:xfrm>
              <a:off x="4556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" name="Parallelogram 24">
              <a:extLst>
                <a:ext uri="{FF2B5EF4-FFF2-40B4-BE49-F238E27FC236}">
                  <a16:creationId xmlns:a16="http://schemas.microsoft.com/office/drawing/2014/main" id="{9732F62B-BCFB-7561-1207-27EA2A4F4EBA}"/>
                </a:ext>
              </a:extLst>
            </p:cNvPr>
            <p:cNvSpPr/>
            <p:nvPr/>
          </p:nvSpPr>
          <p:spPr>
            <a:xfrm>
              <a:off x="1191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" name="Parallelogram 25">
              <a:extLst>
                <a:ext uri="{FF2B5EF4-FFF2-40B4-BE49-F238E27FC236}">
                  <a16:creationId xmlns:a16="http://schemas.microsoft.com/office/drawing/2014/main" id="{DE51CE20-CE21-66D2-C44C-81A8838052D0}"/>
                </a:ext>
              </a:extLst>
            </p:cNvPr>
            <p:cNvSpPr/>
            <p:nvPr/>
          </p:nvSpPr>
          <p:spPr>
            <a:xfrm>
              <a:off x="1953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" name="Parallelogram 26">
              <a:extLst>
                <a:ext uri="{FF2B5EF4-FFF2-40B4-BE49-F238E27FC236}">
                  <a16:creationId xmlns:a16="http://schemas.microsoft.com/office/drawing/2014/main" id="{1C7E2B8F-1664-7BF8-E7DB-62896D7DB7E1}"/>
                </a:ext>
              </a:extLst>
            </p:cNvPr>
            <p:cNvSpPr/>
            <p:nvPr/>
          </p:nvSpPr>
          <p:spPr>
            <a:xfrm>
              <a:off x="269910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" name="Parallelogram 27">
              <a:extLst>
                <a:ext uri="{FF2B5EF4-FFF2-40B4-BE49-F238E27FC236}">
                  <a16:creationId xmlns:a16="http://schemas.microsoft.com/office/drawing/2014/main" id="{AD132DAD-249F-1606-4B29-D7F50EA9BEB0}"/>
                </a:ext>
              </a:extLst>
            </p:cNvPr>
            <p:cNvSpPr/>
            <p:nvPr/>
          </p:nvSpPr>
          <p:spPr>
            <a:xfrm>
              <a:off x="3427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1A92F374-94E5-72C1-833E-3C8981C99F82}"/>
                </a:ext>
              </a:extLst>
            </p:cNvPr>
            <p:cNvSpPr/>
            <p:nvPr/>
          </p:nvSpPr>
          <p:spPr>
            <a:xfrm>
              <a:off x="4189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30660F29-C34F-F142-FBFE-5EFF60592A74}"/>
                </a:ext>
              </a:extLst>
            </p:cNvPr>
            <p:cNvSpPr/>
            <p:nvPr/>
          </p:nvSpPr>
          <p:spPr>
            <a:xfrm>
              <a:off x="497526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23F64602-E590-A750-534A-7E8562CB56F8}"/>
                </a:ext>
              </a:extLst>
            </p:cNvPr>
            <p:cNvSpPr/>
            <p:nvPr/>
          </p:nvSpPr>
          <p:spPr>
            <a:xfrm>
              <a:off x="57563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AB0401DE-A1ED-EEA2-D768-C7A0FB5F3863}"/>
                </a:ext>
              </a:extLst>
            </p:cNvPr>
            <p:cNvSpPr/>
            <p:nvPr/>
          </p:nvSpPr>
          <p:spPr>
            <a:xfrm>
              <a:off x="652112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3B9774AB-0141-5B5D-8FBB-A72088A585C2}"/>
                </a:ext>
              </a:extLst>
            </p:cNvPr>
            <p:cNvSpPr/>
            <p:nvPr/>
          </p:nvSpPr>
          <p:spPr>
            <a:xfrm>
              <a:off x="729455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" name="Parallelogram 33">
              <a:extLst>
                <a:ext uri="{FF2B5EF4-FFF2-40B4-BE49-F238E27FC236}">
                  <a16:creationId xmlns:a16="http://schemas.microsoft.com/office/drawing/2014/main" id="{1657BA7F-A6EE-94D0-018F-23DC9C4E46E9}"/>
                </a:ext>
              </a:extLst>
            </p:cNvPr>
            <p:cNvSpPr/>
            <p:nvPr/>
          </p:nvSpPr>
          <p:spPr>
            <a:xfrm>
              <a:off x="807029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" name="Parallelogram 34">
              <a:extLst>
                <a:ext uri="{FF2B5EF4-FFF2-40B4-BE49-F238E27FC236}">
                  <a16:creationId xmlns:a16="http://schemas.microsoft.com/office/drawing/2014/main" id="{7F2BDA6F-B4D1-D747-F3CA-990D29E11B47}"/>
                </a:ext>
              </a:extLst>
            </p:cNvPr>
            <p:cNvSpPr/>
            <p:nvPr/>
          </p:nvSpPr>
          <p:spPr>
            <a:xfrm>
              <a:off x="8820828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" name="Parallelogram 35">
              <a:extLst>
                <a:ext uri="{FF2B5EF4-FFF2-40B4-BE49-F238E27FC236}">
                  <a16:creationId xmlns:a16="http://schemas.microsoft.com/office/drawing/2014/main" id="{D3E818D4-E9D6-0078-63FD-E42F98C2D9F0}"/>
                </a:ext>
              </a:extLst>
            </p:cNvPr>
            <p:cNvSpPr/>
            <p:nvPr/>
          </p:nvSpPr>
          <p:spPr>
            <a:xfrm>
              <a:off x="96100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" name="Parallelogram 36">
              <a:extLst>
                <a:ext uri="{FF2B5EF4-FFF2-40B4-BE49-F238E27FC236}">
                  <a16:creationId xmlns:a16="http://schemas.microsoft.com/office/drawing/2014/main" id="{83CB616E-EE88-5948-5603-D3F263478B7A}"/>
                </a:ext>
              </a:extLst>
            </p:cNvPr>
            <p:cNvSpPr/>
            <p:nvPr/>
          </p:nvSpPr>
          <p:spPr>
            <a:xfrm>
              <a:off x="1042638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" name="Parallelogram 37">
              <a:extLst>
                <a:ext uri="{FF2B5EF4-FFF2-40B4-BE49-F238E27FC236}">
                  <a16:creationId xmlns:a16="http://schemas.microsoft.com/office/drawing/2014/main" id="{F805762A-0137-B6B4-A7FA-341473BC0A03}"/>
                </a:ext>
              </a:extLst>
            </p:cNvPr>
            <p:cNvSpPr/>
            <p:nvPr/>
          </p:nvSpPr>
          <p:spPr>
            <a:xfrm>
              <a:off x="111998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AE54100-0339-C628-C2A7-18646AEB0A65}"/>
              </a:ext>
            </a:extLst>
          </p:cNvPr>
          <p:cNvCxnSpPr>
            <a:cxnSpLocks/>
          </p:cNvCxnSpPr>
          <p:nvPr userDrawn="1"/>
        </p:nvCxnSpPr>
        <p:spPr>
          <a:xfrm flipH="1">
            <a:off x="455611" y="3152762"/>
            <a:ext cx="11353791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6EE3CD7-417A-CD45-DA09-19387AFBA24B}"/>
              </a:ext>
            </a:extLst>
          </p:cNvPr>
          <p:cNvCxnSpPr>
            <a:cxnSpLocks/>
          </p:cNvCxnSpPr>
          <p:nvPr userDrawn="1"/>
        </p:nvCxnSpPr>
        <p:spPr>
          <a:xfrm flipH="1">
            <a:off x="455611" y="3515102"/>
            <a:ext cx="11353791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81DE243-6E14-E68B-44C2-BD531EA724C3}"/>
              </a:ext>
            </a:extLst>
          </p:cNvPr>
          <p:cNvCxnSpPr/>
          <p:nvPr userDrawn="1"/>
        </p:nvCxnSpPr>
        <p:spPr>
          <a:xfrm>
            <a:off x="455575" y="1546850"/>
            <a:ext cx="11353794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1EBFA232-92D1-0D73-6867-FE0D0589B3F2}"/>
              </a:ext>
            </a:extLst>
          </p:cNvPr>
          <p:cNvCxnSpPr/>
          <p:nvPr userDrawn="1"/>
        </p:nvCxnSpPr>
        <p:spPr>
          <a:xfrm rot="10800000">
            <a:off x="455576" y="1191271"/>
            <a:ext cx="11353792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4280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bottom and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background with white lines&#10;&#10;Description automatically generated">
            <a:extLst>
              <a:ext uri="{FF2B5EF4-FFF2-40B4-BE49-F238E27FC236}">
                <a16:creationId xmlns:a16="http://schemas.microsoft.com/office/drawing/2014/main" id="{4BDA383F-AAAB-383E-24EA-13712AD327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477935" y="837775"/>
            <a:ext cx="5753100" cy="20701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4E8CC2BA-9E5A-B8F9-6B92-0FC813C23D75}"/>
              </a:ext>
            </a:extLst>
          </p:cNvPr>
          <p:cNvGrpSpPr/>
          <p:nvPr userDrawn="1"/>
        </p:nvGrpSpPr>
        <p:grpSpPr>
          <a:xfrm>
            <a:off x="455611" y="5661675"/>
            <a:ext cx="5732456" cy="364609"/>
            <a:chOff x="6019602" y="5661675"/>
            <a:chExt cx="5732456" cy="364609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DD87EAD6-EBC7-D3AE-60C3-34B05DA56A41}"/>
                </a:ext>
              </a:extLst>
            </p:cNvPr>
            <p:cNvSpPr/>
            <p:nvPr/>
          </p:nvSpPr>
          <p:spPr>
            <a:xfrm>
              <a:off x="6019602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03B83F28-4E4E-9AEB-7861-D13F12EDE882}"/>
                </a:ext>
              </a:extLst>
            </p:cNvPr>
            <p:cNvSpPr/>
            <p:nvPr/>
          </p:nvSpPr>
          <p:spPr>
            <a:xfrm>
              <a:off x="6898051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ABB418CF-2B2A-A44A-B968-D6BA1C6D1F28}"/>
                </a:ext>
              </a:extLst>
            </p:cNvPr>
            <p:cNvSpPr/>
            <p:nvPr/>
          </p:nvSpPr>
          <p:spPr>
            <a:xfrm>
              <a:off x="7781263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14B9E5FD-D81F-CF7A-96B8-FB23060CBEA0}"/>
                </a:ext>
              </a:extLst>
            </p:cNvPr>
            <p:cNvSpPr/>
            <p:nvPr/>
          </p:nvSpPr>
          <p:spPr>
            <a:xfrm>
              <a:off x="86597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523B551B-59FF-03A9-CA32-E730A1D2331A}"/>
                </a:ext>
              </a:extLst>
            </p:cNvPr>
            <p:cNvSpPr/>
            <p:nvPr/>
          </p:nvSpPr>
          <p:spPr>
            <a:xfrm>
              <a:off x="9465220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921355AD-BB27-6A35-BB58-A8A524B924ED}"/>
                </a:ext>
              </a:extLst>
            </p:cNvPr>
            <p:cNvSpPr/>
            <p:nvPr/>
          </p:nvSpPr>
          <p:spPr>
            <a:xfrm>
              <a:off x="102640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DAB52D65-3606-3391-4D1C-BDE810314BDB}"/>
                </a:ext>
              </a:extLst>
            </p:cNvPr>
            <p:cNvSpPr/>
            <p:nvPr/>
          </p:nvSpPr>
          <p:spPr>
            <a:xfrm>
              <a:off x="11142461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A6691FF-3F7E-38FB-08DC-FE05A0521124}"/>
              </a:ext>
            </a:extLst>
          </p:cNvPr>
          <p:cNvGrpSpPr/>
          <p:nvPr userDrawn="1"/>
        </p:nvGrpSpPr>
        <p:grpSpPr>
          <a:xfrm>
            <a:off x="484183" y="2908546"/>
            <a:ext cx="5732456" cy="364609"/>
            <a:chOff x="6019602" y="5661675"/>
            <a:chExt cx="5732456" cy="364609"/>
          </a:xfrm>
        </p:grpSpPr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75AA5753-53CF-3221-6B62-080BB935EC9C}"/>
                </a:ext>
              </a:extLst>
            </p:cNvPr>
            <p:cNvSpPr/>
            <p:nvPr/>
          </p:nvSpPr>
          <p:spPr>
            <a:xfrm>
              <a:off x="6019602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668CA797-7D5A-B608-1ACA-335231DDC29D}"/>
                </a:ext>
              </a:extLst>
            </p:cNvPr>
            <p:cNvSpPr/>
            <p:nvPr/>
          </p:nvSpPr>
          <p:spPr>
            <a:xfrm>
              <a:off x="6898051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F54C3A0B-24B1-33F2-A522-EDF45D606FC5}"/>
                </a:ext>
              </a:extLst>
            </p:cNvPr>
            <p:cNvSpPr/>
            <p:nvPr/>
          </p:nvSpPr>
          <p:spPr>
            <a:xfrm>
              <a:off x="7781263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Parallelogram 18">
              <a:extLst>
                <a:ext uri="{FF2B5EF4-FFF2-40B4-BE49-F238E27FC236}">
                  <a16:creationId xmlns:a16="http://schemas.microsoft.com/office/drawing/2014/main" id="{87BEB395-0B6F-F887-6EF4-EF08239D52F9}"/>
                </a:ext>
              </a:extLst>
            </p:cNvPr>
            <p:cNvSpPr/>
            <p:nvPr/>
          </p:nvSpPr>
          <p:spPr>
            <a:xfrm>
              <a:off x="86597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CAE4E799-173B-B9F1-B06C-A0CC3B066A56}"/>
                </a:ext>
              </a:extLst>
            </p:cNvPr>
            <p:cNvSpPr/>
            <p:nvPr/>
          </p:nvSpPr>
          <p:spPr>
            <a:xfrm>
              <a:off x="9465220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8E793C89-7366-2BCC-D2DB-2F28E9A2A1D4}"/>
                </a:ext>
              </a:extLst>
            </p:cNvPr>
            <p:cNvSpPr/>
            <p:nvPr/>
          </p:nvSpPr>
          <p:spPr>
            <a:xfrm>
              <a:off x="102640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Parallelogram 21">
              <a:extLst>
                <a:ext uri="{FF2B5EF4-FFF2-40B4-BE49-F238E27FC236}">
                  <a16:creationId xmlns:a16="http://schemas.microsoft.com/office/drawing/2014/main" id="{28FA3D98-A64F-944A-AB04-37FC2FDDD46E}"/>
                </a:ext>
              </a:extLst>
            </p:cNvPr>
            <p:cNvSpPr/>
            <p:nvPr/>
          </p:nvSpPr>
          <p:spPr>
            <a:xfrm>
              <a:off x="11142461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CC19533-8F1E-44A7-8B47-99AB857DF6AB}"/>
              </a:ext>
            </a:extLst>
          </p:cNvPr>
          <p:cNvGrpSpPr/>
          <p:nvPr userDrawn="1"/>
        </p:nvGrpSpPr>
        <p:grpSpPr>
          <a:xfrm>
            <a:off x="446084" y="3276600"/>
            <a:ext cx="5791199" cy="2381900"/>
            <a:chOff x="455611" y="2307799"/>
            <a:chExt cx="5638801" cy="2381900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073E0F0-E5BD-F223-137D-A645FCF5C0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5611" y="2307799"/>
              <a:ext cx="5638801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437CF0E-9F41-6673-C0E1-3BBAD85DA798}"/>
                </a:ext>
              </a:extLst>
            </p:cNvPr>
            <p:cNvCxnSpPr>
              <a:cxnSpLocks/>
            </p:cNvCxnSpPr>
            <p:nvPr/>
          </p:nvCxnSpPr>
          <p:spPr>
            <a:xfrm>
              <a:off x="455611" y="4689699"/>
              <a:ext cx="5638795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443ED3E-F773-4648-2849-F1F54DBAF3A5}"/>
              </a:ext>
            </a:extLst>
          </p:cNvPr>
          <p:cNvCxnSpPr/>
          <p:nvPr userDrawn="1"/>
        </p:nvCxnSpPr>
        <p:spPr>
          <a:xfrm>
            <a:off x="6231310" y="831037"/>
            <a:ext cx="0" cy="5195252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85DADD4-18BE-A44A-CDDD-3DD34E207714}"/>
              </a:ext>
            </a:extLst>
          </p:cNvPr>
          <p:cNvCxnSpPr>
            <a:cxnSpLocks/>
          </p:cNvCxnSpPr>
          <p:nvPr userDrawn="1"/>
        </p:nvCxnSpPr>
        <p:spPr>
          <a:xfrm flipH="1">
            <a:off x="446084" y="2908546"/>
            <a:ext cx="5791199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itle 1">
            <a:extLst>
              <a:ext uri="{FF2B5EF4-FFF2-40B4-BE49-F238E27FC236}">
                <a16:creationId xmlns:a16="http://schemas.microsoft.com/office/drawing/2014/main" id="{99BAFD8D-B1A2-223F-5DEE-8513D22E1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324415"/>
            <a:ext cx="5768138" cy="2286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9" name="Content Placeholder 40">
            <a:extLst>
              <a:ext uri="{FF2B5EF4-FFF2-40B4-BE49-F238E27FC236}">
                <a16:creationId xmlns:a16="http://schemas.microsoft.com/office/drawing/2014/main" id="{DAF58893-225F-9839-4AF5-8AF4C9A4D29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75704" y="990600"/>
            <a:ext cx="4576508" cy="4938713"/>
          </a:xfrm>
        </p:spPr>
        <p:txBody>
          <a:bodyPr anchor="ctr"/>
          <a:lstStyle>
            <a:lvl1pPr marL="228600" indent="-228600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2A924-A402-448B-CA05-2645ABDBE76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3CF3B9-43F6-FADE-60C0-0D4DC01D96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496FBA-69D5-F381-4BB3-47DEEE821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210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bottom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1C55C-9AF8-EB7E-D4A4-C30E6C649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02" y="4398263"/>
            <a:ext cx="9683496" cy="157276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Content Placeholder 40">
            <a:extLst>
              <a:ext uri="{FF2B5EF4-FFF2-40B4-BE49-F238E27FC236}">
                <a16:creationId xmlns:a16="http://schemas.microsoft.com/office/drawing/2014/main" id="{7C8F3378-EB27-AC31-6C44-8CB4DBF4C56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87552" y="1188720"/>
            <a:ext cx="4645152" cy="2999232"/>
          </a:xfrm>
        </p:spPr>
        <p:txBody>
          <a:bodyPr anchor="ctr">
            <a:normAutofit/>
          </a:bodyPr>
          <a:lstStyle>
            <a:lvl1pPr marL="228600" indent="-228600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40">
            <a:extLst>
              <a:ext uri="{FF2B5EF4-FFF2-40B4-BE49-F238E27FC236}">
                <a16:creationId xmlns:a16="http://schemas.microsoft.com/office/drawing/2014/main" id="{A95C8986-0A58-82D9-4156-FD62D9F187C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02552" y="1188720"/>
            <a:ext cx="4645152" cy="2999232"/>
          </a:xfrm>
        </p:spPr>
        <p:txBody>
          <a:bodyPr anchor="t">
            <a:normAutofit/>
          </a:bodyPr>
          <a:lstStyle>
            <a:lvl1pPr marL="228600" indent="-228600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DC044-78B6-9932-0415-93ACBF93137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0965DC-0B8B-F872-935E-9D9D3721E3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63E988-0054-287A-6AAE-06E21E1D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0E235CD8-6A96-F95D-9E38-23FDC13785B7}"/>
              </a:ext>
            </a:extLst>
          </p:cNvPr>
          <p:cNvSpPr/>
          <p:nvPr userDrawn="1"/>
        </p:nvSpPr>
        <p:spPr>
          <a:xfrm rot="10800000">
            <a:off x="10378860" y="4351368"/>
            <a:ext cx="414179" cy="1258812"/>
          </a:xfrm>
          <a:prstGeom prst="triangle">
            <a:avLst>
              <a:gd name="adj" fmla="val 100000"/>
            </a:avLst>
          </a:prstGeom>
          <a:gradFill>
            <a:gsLst>
              <a:gs pos="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lin ang="16200000" scaled="0"/>
          </a:gra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EE742EAC-BCB8-F9D0-84D4-6A653D38B768}"/>
              </a:ext>
            </a:extLst>
          </p:cNvPr>
          <p:cNvSpPr/>
          <p:nvPr userDrawn="1"/>
        </p:nvSpPr>
        <p:spPr>
          <a:xfrm>
            <a:off x="10585951" y="4352034"/>
            <a:ext cx="986271" cy="1666288"/>
          </a:xfrm>
          <a:prstGeom prst="parallelogram">
            <a:avLst>
              <a:gd name="adj" fmla="val 59972"/>
            </a:avLst>
          </a:prstGeom>
          <a:gradFill>
            <a:gsLst>
              <a:gs pos="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lin ang="5400000" scaled="0"/>
          </a:gra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2FFFB8A-B590-C981-BB08-04BD3554C8D7}"/>
              </a:ext>
            </a:extLst>
          </p:cNvPr>
          <p:cNvCxnSpPr>
            <a:cxnSpLocks/>
          </p:cNvCxnSpPr>
          <p:nvPr userDrawn="1"/>
        </p:nvCxnSpPr>
        <p:spPr>
          <a:xfrm>
            <a:off x="6102350" y="831037"/>
            <a:ext cx="0" cy="3512363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5DF137B-3968-16D7-F0A8-AD9DD42AB975}"/>
              </a:ext>
            </a:extLst>
          </p:cNvPr>
          <p:cNvCxnSpPr>
            <a:cxnSpLocks/>
          </p:cNvCxnSpPr>
          <p:nvPr userDrawn="1"/>
        </p:nvCxnSpPr>
        <p:spPr>
          <a:xfrm>
            <a:off x="455617" y="4343400"/>
            <a:ext cx="11353787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5F434B5-8A80-F035-A0F7-495BEC5D5CEB}"/>
              </a:ext>
            </a:extLst>
          </p:cNvPr>
          <p:cNvSpPr/>
          <p:nvPr userDrawn="1"/>
        </p:nvSpPr>
        <p:spPr>
          <a:xfrm>
            <a:off x="11374043" y="4759509"/>
            <a:ext cx="414179" cy="1258813"/>
          </a:xfrm>
          <a:prstGeom prst="triangle">
            <a:avLst>
              <a:gd name="adj" fmla="val 100000"/>
            </a:avLst>
          </a:prstGeom>
          <a:gradFill>
            <a:gsLst>
              <a:gs pos="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lin ang="5400000" scaled="0"/>
          </a:gra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F102734-0974-5386-C0F9-E2BE7EA6E6E5}"/>
              </a:ext>
            </a:extLst>
          </p:cNvPr>
          <p:cNvCxnSpPr>
            <a:cxnSpLocks/>
          </p:cNvCxnSpPr>
          <p:nvPr userDrawn="1"/>
        </p:nvCxnSpPr>
        <p:spPr>
          <a:xfrm>
            <a:off x="10378445" y="4343400"/>
            <a:ext cx="1" cy="1682889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2000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85F15-A535-359D-EE3D-3BBDB2EAC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02" y="831035"/>
            <a:ext cx="11353801" cy="138988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40">
            <a:extLst>
              <a:ext uri="{FF2B5EF4-FFF2-40B4-BE49-F238E27FC236}">
                <a16:creationId xmlns:a16="http://schemas.microsoft.com/office/drawing/2014/main" id="{8880E109-D2C0-09D8-1A97-262785E609F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87552" y="2304288"/>
            <a:ext cx="4645152" cy="3410712"/>
          </a:xfrm>
        </p:spPr>
        <p:txBody>
          <a:bodyPr anchor="ctr"/>
          <a:lstStyle>
            <a:lvl1pPr marL="228600" indent="-228600">
              <a:lnSpc>
                <a:spcPct val="15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40">
            <a:extLst>
              <a:ext uri="{FF2B5EF4-FFF2-40B4-BE49-F238E27FC236}">
                <a16:creationId xmlns:a16="http://schemas.microsoft.com/office/drawing/2014/main" id="{5E777085-29F0-61FF-3D68-0F6CBA8BB17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02552" y="2304288"/>
            <a:ext cx="4645152" cy="2999232"/>
          </a:xfrm>
        </p:spPr>
        <p:txBody>
          <a:bodyPr anchor="ctr"/>
          <a:lstStyle>
            <a:lvl1pPr marL="228600" indent="-228600">
              <a:lnSpc>
                <a:spcPct val="15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5C2655-C4F7-BDC7-8E08-DBC1659AA61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FB4CE7-C50F-3D98-D82F-253EF386E6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9C9D65-417E-F629-741D-C9E06E1FE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238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inv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5602" y="831036"/>
            <a:ext cx="11353801" cy="9215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08412" y="6106705"/>
            <a:ext cx="4572000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1812" y="6124572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95012" y="6102626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A83175-CA5A-51EB-5665-4379FD2F545B}"/>
              </a:ext>
            </a:extLst>
          </p:cNvPr>
          <p:cNvSpPr/>
          <p:nvPr userDrawn="1"/>
        </p:nvSpPr>
        <p:spPr>
          <a:xfrm>
            <a:off x="455612" y="381000"/>
            <a:ext cx="11353800" cy="6096000"/>
          </a:xfrm>
          <a:prstGeom prst="rect">
            <a:avLst/>
          </a:prstGeom>
          <a:noFill/>
          <a:ln w="12700"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16DF9B1-D7B9-469D-2BDD-030BB373EAFE}"/>
              </a:ext>
            </a:extLst>
          </p:cNvPr>
          <p:cNvCxnSpPr/>
          <p:nvPr userDrawn="1"/>
        </p:nvCxnSpPr>
        <p:spPr>
          <a:xfrm rot="10800000">
            <a:off x="3786878" y="380996"/>
            <a:ext cx="0" cy="450707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C01CEF09-4761-CA93-B67D-687ADAAFDD3B}"/>
              </a:ext>
            </a:extLst>
          </p:cNvPr>
          <p:cNvCxnSpPr/>
          <p:nvPr userDrawn="1"/>
        </p:nvCxnSpPr>
        <p:spPr>
          <a:xfrm>
            <a:off x="3786874" y="6026289"/>
            <a:ext cx="0" cy="450706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4" name="Group 203">
            <a:extLst>
              <a:ext uri="{FF2B5EF4-FFF2-40B4-BE49-F238E27FC236}">
                <a16:creationId xmlns:a16="http://schemas.microsoft.com/office/drawing/2014/main" id="{AB09383D-487B-CA4F-D7EB-0FA72D1CC2BE}"/>
              </a:ext>
            </a:extLst>
          </p:cNvPr>
          <p:cNvGrpSpPr/>
          <p:nvPr userDrawn="1"/>
        </p:nvGrpSpPr>
        <p:grpSpPr>
          <a:xfrm>
            <a:off x="8456609" y="380998"/>
            <a:ext cx="3" cy="6095997"/>
            <a:chOff x="8456609" y="380998"/>
            <a:chExt cx="3" cy="6095997"/>
          </a:xfrm>
        </p:grpSpPr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7BD35581-5D47-E665-9BC9-8E2758509788}"/>
                </a:ext>
              </a:extLst>
            </p:cNvPr>
            <p:cNvCxnSpPr/>
            <p:nvPr/>
          </p:nvCxnSpPr>
          <p:spPr>
            <a:xfrm>
              <a:off x="8456612" y="6026289"/>
              <a:ext cx="0" cy="450706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14BA1620-B3AA-DF08-2776-8EAA83E8675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56609" y="380998"/>
              <a:ext cx="0" cy="450039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2D53A42-077B-77BB-0DCD-D9BD1954A428}"/>
              </a:ext>
            </a:extLst>
          </p:cNvPr>
          <p:cNvCxnSpPr/>
          <p:nvPr userDrawn="1"/>
        </p:nvCxnSpPr>
        <p:spPr>
          <a:xfrm rot="10800000">
            <a:off x="455611" y="831038"/>
            <a:ext cx="11353792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C6BAE39-4731-4079-C5E5-5A17D541669C}"/>
              </a:ext>
            </a:extLst>
          </p:cNvPr>
          <p:cNvCxnSpPr/>
          <p:nvPr/>
        </p:nvCxnSpPr>
        <p:spPr>
          <a:xfrm>
            <a:off x="455618" y="6026955"/>
            <a:ext cx="11353790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5344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74" r:id="rId11"/>
    <p:sldLayoutId id="2147483693" r:id="rId12"/>
    <p:sldLayoutId id="2147483694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 cap="all" spc="0" baseline="0">
          <a:ln w="9525">
            <a:noFill/>
            <a:prstDash val="solid"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spcAft>
          <a:spcPts val="0"/>
        </a:spcAft>
        <a:buClr>
          <a:schemeClr val="tx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231775" indent="0" algn="l" defTabSz="914400" rtl="0" eaLnBrk="1" latinLnBrk="0" hangingPunct="1">
        <a:lnSpc>
          <a:spcPct val="90000"/>
        </a:lnSpc>
        <a:spcBef>
          <a:spcPts val="1200"/>
        </a:spcBef>
        <a:buClr>
          <a:schemeClr val="tx1"/>
        </a:buClr>
        <a:buSzPct val="100000"/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63550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100000"/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2625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100000"/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7250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100000"/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6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6.png"/><Relationship Id="rId5" Type="http://schemas.openxmlformats.org/officeDocument/2006/relationships/image" Target="../media/image13.emf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6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6.png"/><Relationship Id="rId5" Type="http://schemas.openxmlformats.org/officeDocument/2006/relationships/image" Target="../media/image8.emf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6.png"/><Relationship Id="rId5" Type="http://schemas.openxmlformats.org/officeDocument/2006/relationships/image" Target="../media/image9.emf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3904" y="1984248"/>
            <a:ext cx="8001000" cy="2359152"/>
          </a:xfrm>
        </p:spPr>
        <p:txBody>
          <a:bodyPr anchor="ctr">
            <a:normAutofit/>
          </a:bodyPr>
          <a:lstStyle/>
          <a:p>
            <a:r>
              <a:rPr lang="en-US" dirty="0"/>
              <a:t>AN Optimal Healthcare Management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03904" y="4379976"/>
            <a:ext cx="8001000" cy="10332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Richard c. Ropac</a:t>
            </a:r>
          </a:p>
          <a:p>
            <a:r>
              <a:rPr lang="en-US" dirty="0"/>
              <a:t>SWENG 837 Software Design final Project</a:t>
            </a:r>
          </a:p>
          <a:p>
            <a:r>
              <a:rPr lang="en-US" dirty="0"/>
              <a:t>9 august 2024</a:t>
            </a:r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48FB3EA2-0E3F-FD01-CC5C-19BF074836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3174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8832"/>
    </mc:Choice>
    <mc:Fallback xmlns="">
      <p:transition advTm="28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56ACD720-5015-228A-2BFF-0FD5FA781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diagram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267D56-A7FC-87CC-3F7B-61E69A7BE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F0181D5F-CEE1-2FE1-2331-D579AF9B0F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263" y="1200245"/>
            <a:ext cx="5543550" cy="4248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B0401D9-CF3A-8B81-1BBF-8BA3A845C1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86594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6206">
        <p:fade/>
      </p:transition>
    </mc:Choice>
    <mc:Fallback xmlns="">
      <p:transition spd="med" advTm="2620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6909C-DAF8-7FFC-BFC1-91EEFC646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2" y="304800"/>
            <a:ext cx="11353791" cy="1143000"/>
          </a:xfrm>
        </p:spPr>
        <p:txBody>
          <a:bodyPr>
            <a:normAutofit/>
          </a:bodyPr>
          <a:lstStyle/>
          <a:p>
            <a:r>
              <a:rPr lang="en-US" sz="3200" dirty="0"/>
              <a:t>component diagram</a:t>
            </a:r>
            <a:br>
              <a:rPr lang="en-US" sz="3200" dirty="0"/>
            </a:b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F5676C-E310-0E84-7FB5-38250A3517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948" y="1600200"/>
            <a:ext cx="11302779" cy="441960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3E01B90-989A-B4E9-17BF-699E424690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91381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4638">
        <p:fade/>
      </p:transition>
    </mc:Choice>
    <mc:Fallback xmlns="">
      <p:transition spd="med" advTm="2463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6909C-DAF8-7FFC-BFC1-91EEFC646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2" y="304800"/>
            <a:ext cx="11353791" cy="1143000"/>
          </a:xfrm>
        </p:spPr>
        <p:txBody>
          <a:bodyPr>
            <a:normAutofit/>
          </a:bodyPr>
          <a:lstStyle/>
          <a:p>
            <a:r>
              <a:rPr lang="en-US" sz="3000" dirty="0"/>
              <a:t>Cloud deploy diagram</a:t>
            </a:r>
            <a:br>
              <a:rPr lang="en-US" sz="3200" dirty="0"/>
            </a:br>
            <a:endParaRPr lang="en-US" sz="3200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A1A7E3F5-A458-8A77-974C-DCDAF1FF70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187" y="1143000"/>
            <a:ext cx="11438639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F5990D2-F0C8-6D45-B309-18C536966B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36730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7613">
        <p:fade/>
      </p:transition>
    </mc:Choice>
    <mc:Fallback xmlns="">
      <p:transition spd="med" advTm="276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56ACD720-5015-228A-2BFF-0FD5FA781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Skeleton classes and tables definition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267D56-A7FC-87CC-3F7B-61E69A7BE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1A90B0-3AA4-2730-2615-5057A0DE0A3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83876" y="857054"/>
            <a:ext cx="5561140" cy="5540654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b="1" dirty="0"/>
              <a:t>Main Classes</a:t>
            </a:r>
          </a:p>
          <a:p>
            <a:pPr marL="406400" lvl="2" indent="-171450">
              <a:lnSpc>
                <a:spcPct val="120000"/>
              </a:lnSpc>
              <a:buFontTx/>
              <a:buChar char="-"/>
            </a:pPr>
            <a:r>
              <a:rPr lang="en-US" sz="1200" dirty="0"/>
              <a:t>Appointment: Attributes – </a:t>
            </a:r>
            <a:r>
              <a:rPr lang="en-US" sz="1200" dirty="0" err="1"/>
              <a:t>appointmentID</a:t>
            </a:r>
            <a:r>
              <a:rPr lang="en-US" sz="1200" dirty="0"/>
              <a:t>, date, time, </a:t>
            </a:r>
            <a:r>
              <a:rPr lang="en-US" sz="1200" dirty="0" err="1"/>
              <a:t>doctorID</a:t>
            </a:r>
            <a:r>
              <a:rPr lang="en-US" sz="1200" dirty="0"/>
              <a:t>, </a:t>
            </a:r>
            <a:r>
              <a:rPr lang="en-US" sz="1200" dirty="0" err="1"/>
              <a:t>patientID</a:t>
            </a:r>
            <a:endParaRPr lang="en-US" sz="1200" dirty="0"/>
          </a:p>
          <a:p>
            <a:pPr marL="406400" lvl="2" indent="-171450">
              <a:lnSpc>
                <a:spcPct val="120000"/>
              </a:lnSpc>
              <a:buFontTx/>
              <a:buChar char="-"/>
            </a:pPr>
            <a:r>
              <a:rPr lang="en-US" sz="1200" dirty="0" err="1"/>
              <a:t>MedicalRecord</a:t>
            </a:r>
            <a:r>
              <a:rPr lang="en-US" sz="1200" dirty="0"/>
              <a:t>: Attributes – </a:t>
            </a:r>
            <a:r>
              <a:rPr lang="en-US" sz="1200" dirty="0" err="1"/>
              <a:t>recordID</a:t>
            </a:r>
            <a:r>
              <a:rPr lang="en-US" sz="1200" dirty="0"/>
              <a:t>, </a:t>
            </a:r>
            <a:r>
              <a:rPr lang="en-US" sz="1200" dirty="0" err="1"/>
              <a:t>patientID</a:t>
            </a:r>
            <a:r>
              <a:rPr lang="en-US" sz="1200" dirty="0"/>
              <a:t>, history, treatments</a:t>
            </a:r>
          </a:p>
          <a:p>
            <a:pPr marL="406400" lvl="2" indent="-171450">
              <a:lnSpc>
                <a:spcPct val="120000"/>
              </a:lnSpc>
              <a:buFontTx/>
              <a:buChar char="-"/>
            </a:pPr>
            <a:r>
              <a:rPr lang="en-US" sz="1200" dirty="0"/>
              <a:t>Payment: Attributes – </a:t>
            </a:r>
            <a:r>
              <a:rPr lang="en-US" sz="1200" dirty="0" err="1"/>
              <a:t>paymentID</a:t>
            </a:r>
            <a:r>
              <a:rPr lang="en-US" sz="1200" dirty="0"/>
              <a:t>, </a:t>
            </a:r>
            <a:r>
              <a:rPr lang="en-US" sz="1200" dirty="0" err="1"/>
              <a:t>patientID</a:t>
            </a:r>
            <a:r>
              <a:rPr lang="en-US" sz="1200" dirty="0"/>
              <a:t>, amount, date</a:t>
            </a:r>
          </a:p>
          <a:p>
            <a:pPr marL="406400" lvl="2" indent="-171450">
              <a:lnSpc>
                <a:spcPct val="120000"/>
              </a:lnSpc>
              <a:buFontTx/>
              <a:buChar char="-"/>
            </a:pPr>
            <a:r>
              <a:rPr lang="en-US" sz="1200" dirty="0"/>
              <a:t>User: Attributes – </a:t>
            </a:r>
            <a:r>
              <a:rPr lang="en-US" sz="1200" dirty="0" err="1"/>
              <a:t>userID</a:t>
            </a:r>
            <a:r>
              <a:rPr lang="en-US" sz="1200" dirty="0"/>
              <a:t>, name, role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/>
              <a:t>Database Tables</a:t>
            </a:r>
          </a:p>
          <a:p>
            <a:pPr lvl="1">
              <a:lnSpc>
                <a:spcPct val="120000"/>
              </a:lnSpc>
            </a:pPr>
            <a:r>
              <a:rPr lang="en-US" sz="1200" dirty="0"/>
              <a:t>-  Appointment Table:  Columns for </a:t>
            </a:r>
            <a:r>
              <a:rPr lang="en-US" sz="1200" dirty="0" err="1"/>
              <a:t>appointmentID</a:t>
            </a:r>
            <a:r>
              <a:rPr lang="en-US" sz="1200" dirty="0"/>
              <a:t>, date, time, </a:t>
            </a:r>
            <a:r>
              <a:rPr lang="en-US" sz="1200" dirty="0" err="1"/>
              <a:t>doctorID</a:t>
            </a:r>
            <a:r>
              <a:rPr lang="en-US" sz="1200" dirty="0"/>
              <a:t>, </a:t>
            </a:r>
            <a:r>
              <a:rPr lang="en-US" sz="1200" dirty="0" err="1"/>
              <a:t>patientID</a:t>
            </a:r>
            <a:endParaRPr lang="en-US" sz="1200" dirty="0"/>
          </a:p>
          <a:p>
            <a:pPr lvl="1">
              <a:lnSpc>
                <a:spcPct val="120000"/>
              </a:lnSpc>
            </a:pPr>
            <a:r>
              <a:rPr lang="en-US" sz="1200" dirty="0"/>
              <a:t>-  </a:t>
            </a:r>
            <a:r>
              <a:rPr lang="en-US" sz="1200" dirty="0" err="1"/>
              <a:t>MedicalRecord</a:t>
            </a:r>
            <a:r>
              <a:rPr lang="en-US" sz="1200" dirty="0"/>
              <a:t> Table:  columns for </a:t>
            </a:r>
            <a:r>
              <a:rPr lang="en-US" sz="1200" dirty="0" err="1"/>
              <a:t>recordID</a:t>
            </a:r>
            <a:r>
              <a:rPr lang="en-US" sz="1200" dirty="0"/>
              <a:t>, </a:t>
            </a:r>
            <a:r>
              <a:rPr lang="en-US" sz="1200" dirty="0" err="1"/>
              <a:t>patientID</a:t>
            </a:r>
            <a:r>
              <a:rPr lang="en-US" sz="1200" dirty="0"/>
              <a:t>, history</a:t>
            </a:r>
          </a:p>
          <a:p>
            <a:pPr lvl="1">
              <a:lnSpc>
                <a:spcPct val="120000"/>
              </a:lnSpc>
            </a:pPr>
            <a:r>
              <a:rPr lang="en-US" sz="1200" dirty="0"/>
              <a:t>-  Payment Table: Columns for </a:t>
            </a:r>
            <a:r>
              <a:rPr lang="en-US" sz="1200" dirty="0" err="1"/>
              <a:t>paymentID</a:t>
            </a:r>
            <a:r>
              <a:rPr lang="en-US" sz="1200" dirty="0"/>
              <a:t>, </a:t>
            </a:r>
            <a:r>
              <a:rPr lang="en-US" sz="1200" dirty="0" err="1"/>
              <a:t>patientID</a:t>
            </a:r>
            <a:r>
              <a:rPr lang="en-US" sz="1200" dirty="0"/>
              <a:t>, amount, date</a:t>
            </a:r>
          </a:p>
          <a:p>
            <a:pPr lvl="1">
              <a:lnSpc>
                <a:spcPct val="120000"/>
              </a:lnSpc>
            </a:pPr>
            <a:r>
              <a:rPr lang="en-US" sz="1200" dirty="0"/>
              <a:t>-  User Table:  columns for </a:t>
            </a:r>
            <a:r>
              <a:rPr lang="en-US" sz="1200" dirty="0" err="1"/>
              <a:t>userID</a:t>
            </a:r>
            <a:r>
              <a:rPr lang="en-US" sz="1200" dirty="0"/>
              <a:t>, name, role</a:t>
            </a:r>
          </a:p>
          <a:p>
            <a:pPr>
              <a:lnSpc>
                <a:spcPct val="120000"/>
              </a:lnSpc>
            </a:pPr>
            <a:endParaRPr lang="en-US" sz="1200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B38A3D5D-9993-5ED9-CAA6-290AA9E216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636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1758">
        <p:fade/>
      </p:transition>
    </mc:Choice>
    <mc:Fallback xmlns="">
      <p:transition spd="med" advTm="2175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56ACD720-5015-228A-2BFF-0FD5FA781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patterns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267D56-A7FC-87CC-3F7B-61E69A7BE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1A90B0-3AA4-2730-2615-5057A0DE0A3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83876" y="857054"/>
            <a:ext cx="5561140" cy="5162746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b="1" dirty="0"/>
              <a:t>GRASP</a:t>
            </a:r>
          </a:p>
          <a:p>
            <a:pPr marL="406400" lvl="2" indent="-171450">
              <a:lnSpc>
                <a:spcPct val="120000"/>
              </a:lnSpc>
              <a:buFontTx/>
              <a:buChar char="-"/>
            </a:pPr>
            <a:r>
              <a:rPr lang="en-US" sz="1200" dirty="0"/>
              <a:t>Controller: Manages operations, like appointment scheduling</a:t>
            </a:r>
          </a:p>
          <a:p>
            <a:pPr marL="406400" lvl="2" indent="-171450">
              <a:lnSpc>
                <a:spcPct val="120000"/>
              </a:lnSpc>
              <a:buFontTx/>
              <a:buChar char="-"/>
            </a:pPr>
            <a:r>
              <a:rPr lang="en-US" sz="1200" dirty="0"/>
              <a:t>Information Expert: Assigns responsibilities to the classes holding the necessary information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/>
              <a:t>SOLID:</a:t>
            </a:r>
          </a:p>
          <a:p>
            <a:pPr lvl="1">
              <a:lnSpc>
                <a:spcPct val="120000"/>
              </a:lnSpc>
            </a:pPr>
            <a:r>
              <a:rPr lang="en-US" sz="1200" dirty="0"/>
              <a:t>-  Single Responsibility Principle:  Each class has one responsibility (e.g. the Appointment class only handles appointment-related tasks.</a:t>
            </a:r>
          </a:p>
          <a:p>
            <a:pPr lvl="1">
              <a:lnSpc>
                <a:spcPct val="120000"/>
              </a:lnSpc>
            </a:pPr>
            <a:r>
              <a:rPr lang="en-US" sz="1200" dirty="0"/>
              <a:t>-  Dependency Inversion Principle:  Depend on abstractions, not concretions, making the system easier to modify and extend.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/>
              <a:t>GOF Patterns:</a:t>
            </a:r>
          </a:p>
          <a:p>
            <a:pPr marL="234950" lvl="2">
              <a:lnSpc>
                <a:spcPct val="120000"/>
              </a:lnSpc>
            </a:pPr>
            <a:r>
              <a:rPr lang="en-US" sz="1200" dirty="0"/>
              <a:t>-  Factory Pattern: Used for creating objects such as user roles.</a:t>
            </a:r>
          </a:p>
          <a:p>
            <a:pPr marL="234950" lvl="2">
              <a:lnSpc>
                <a:spcPct val="120000"/>
              </a:lnSpc>
            </a:pPr>
            <a:r>
              <a:rPr lang="en-US" sz="1200" dirty="0"/>
              <a:t>- Observer Pattern: Applied for notifying components about changes like appointment status updates.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/>
              <a:t>Microservices:</a:t>
            </a:r>
          </a:p>
          <a:p>
            <a:pPr marL="234950" lvl="2">
              <a:lnSpc>
                <a:spcPct val="120000"/>
              </a:lnSpc>
            </a:pPr>
            <a:r>
              <a:rPr lang="en-US" sz="1200" dirty="0"/>
              <a:t>- Independent Services: Components like appointment management and payment processing are developed and deployed independently for scalability and fault tolerance.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60060CAA-4F45-30C1-8BF6-3B0E8C0E92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21394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6784">
        <p:fade/>
      </p:transition>
    </mc:Choice>
    <mc:Fallback xmlns="">
      <p:transition spd="med" advTm="3678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E7E53A5-66CC-D8B6-3350-E2E223706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02" y="831035"/>
            <a:ext cx="11353801" cy="1609344"/>
          </a:xfrm>
        </p:spPr>
        <p:txBody>
          <a:bodyPr/>
          <a:lstStyle/>
          <a:p>
            <a:r>
              <a:rPr lang="en-US" dirty="0"/>
              <a:t>Conclusion and next steps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EE0FE1F-B9B1-D567-E5F7-F22AC840B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E75900-26BF-1DF7-5BA7-B8949DF32FC2}"/>
              </a:ext>
            </a:extLst>
          </p:cNvPr>
          <p:cNvSpPr txBox="1"/>
          <p:nvPr/>
        </p:nvSpPr>
        <p:spPr>
          <a:xfrm>
            <a:off x="502747" y="2076539"/>
            <a:ext cx="11277611" cy="4324261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sz="1250" dirty="0"/>
              <a:t>Key Takeaways:   </a:t>
            </a:r>
          </a:p>
          <a:p>
            <a:endParaRPr lang="en-US" sz="1250" dirty="0"/>
          </a:p>
          <a:p>
            <a:r>
              <a:rPr lang="en-US" sz="1250" dirty="0"/>
              <a:t>- The design and implementation of this healthcare management system provided valuable experience in applying Object-Oriented Analysis and Design (OOAD) principles.   </a:t>
            </a:r>
          </a:p>
          <a:p>
            <a:r>
              <a:rPr lang="en-US" sz="1250" dirty="0"/>
              <a:t>- Successfully integrated key components such as appointment scheduling, medical record management, payment processing, and prescription handling into a unified system.  </a:t>
            </a:r>
          </a:p>
          <a:p>
            <a:r>
              <a:rPr lang="en-US" sz="1250" dirty="0"/>
              <a:t> - Utilized UML diagrams and design patterns (GRASP, SOLID, GOF, Microservices) to create a scalable, maintainable, and secure architecture.</a:t>
            </a:r>
          </a:p>
          <a:p>
            <a:endParaRPr lang="en-US" sz="1250" dirty="0"/>
          </a:p>
          <a:p>
            <a:r>
              <a:rPr lang="en-US" sz="1250" dirty="0"/>
              <a:t>Skills Acquired:  </a:t>
            </a:r>
          </a:p>
          <a:p>
            <a:r>
              <a:rPr lang="en-US" sz="1250" dirty="0"/>
              <a:t> </a:t>
            </a:r>
          </a:p>
          <a:p>
            <a:pPr marL="285750" indent="-285750">
              <a:buFontTx/>
              <a:buChar char="-"/>
            </a:pPr>
            <a:r>
              <a:rPr lang="en-US" sz="1250" dirty="0"/>
              <a:t>Developed a deep understanding of how to design complex, modular systems that meet both functional and non-functional requirements.   </a:t>
            </a:r>
          </a:p>
          <a:p>
            <a:pPr marL="285750" indent="-285750">
              <a:buFontTx/>
              <a:buChar char="-"/>
            </a:pPr>
            <a:r>
              <a:rPr lang="en-US" sz="1250" dirty="0"/>
              <a:t>Gained practical experience in deploying and managing applications on Azure, including the use of services like App Service, PostgreSQL, Cosmos DB, and Redis. </a:t>
            </a:r>
          </a:p>
          <a:p>
            <a:pPr marL="285750" indent="-285750">
              <a:buFontTx/>
              <a:buChar char="-"/>
            </a:pPr>
            <a:r>
              <a:rPr lang="en-US" sz="1250" dirty="0"/>
              <a:t>Learned how to implement security measures and ensure compliance with healthcare regulations such as HIPAA.</a:t>
            </a:r>
          </a:p>
          <a:p>
            <a:endParaRPr lang="en-US" sz="1250" dirty="0"/>
          </a:p>
          <a:p>
            <a:r>
              <a:rPr lang="en-US" sz="1250" dirty="0"/>
              <a:t>Career Benefits:</a:t>
            </a:r>
          </a:p>
          <a:p>
            <a:endParaRPr lang="en-US" sz="1250" dirty="0"/>
          </a:p>
          <a:p>
            <a:pPr marL="285750" indent="-285750">
              <a:buFontTx/>
              <a:buChar char="-"/>
            </a:pPr>
            <a:r>
              <a:rPr lang="en-US" sz="1250" dirty="0"/>
              <a:t>This project has enhanced my ability to design and implement robust software solutions, a skill that is critical for any software engineering role. </a:t>
            </a:r>
          </a:p>
          <a:p>
            <a:pPr marL="285750" indent="-285750">
              <a:buFontTx/>
              <a:buChar char="-"/>
            </a:pPr>
            <a:r>
              <a:rPr lang="en-US" sz="1250" dirty="0"/>
              <a:t>The experience with cloud platforms like Azure positions me well for opportunities in cloud-native development and architecture. </a:t>
            </a:r>
          </a:p>
          <a:p>
            <a:pPr marL="285750" indent="-285750">
              <a:buFontTx/>
              <a:buChar char="-"/>
            </a:pPr>
            <a:r>
              <a:rPr lang="en-US" sz="1250" dirty="0"/>
              <a:t>Understanding and applying design patterns and principles has strengthened my ability to create scalable, maintainable, and efficient software systems, which will be beneficial in future software development roles.</a:t>
            </a:r>
          </a:p>
        </p:txBody>
      </p:sp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F0781CD4-D19A-52A1-FE21-BA4D79E2E1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70400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4790">
        <p:fade/>
      </p:transition>
    </mc:Choice>
    <mc:Fallback xmlns="">
      <p:transition spd="med" advTm="847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0F8FCFCB-93C4-A34B-D650-ADFFB8C3E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6612" y="4648200"/>
            <a:ext cx="3437795" cy="609600"/>
          </a:xfrm>
        </p:spPr>
        <p:txBody>
          <a:bodyPr>
            <a:normAutofit/>
          </a:bodyPr>
          <a:lstStyle/>
          <a:p>
            <a:r>
              <a:rPr lang="en-US" sz="3200" dirty="0"/>
              <a:t>Introduction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7DFB310-ECD8-C9D0-4AAF-C5B16897061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31812" y="1295400"/>
            <a:ext cx="7924800" cy="4343400"/>
          </a:xfrm>
        </p:spPr>
        <p:txBody>
          <a:bodyPr>
            <a:normAutofit/>
          </a:bodyPr>
          <a:lstStyle/>
          <a:p>
            <a:r>
              <a:rPr lang="en-US" sz="2000" dirty="0"/>
              <a:t>- This presentation covers the design and implementation of a comprehensive healthcare management system.</a:t>
            </a:r>
          </a:p>
          <a:p>
            <a:r>
              <a:rPr lang="en-US" sz="2000" dirty="0"/>
              <a:t>- The project aims to address inefficiencies in healthcare operations by providing a unified platform that streamlines key processes such as appointment scheduling, medical record management, payment processing, and prescription handling.</a:t>
            </a:r>
          </a:p>
          <a:p>
            <a:endParaRPr lang="en-US" sz="20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8D17B5-4366-177D-7B14-8FF91A259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965C5609-809B-89F6-236A-ADE0970CF3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82226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7378">
        <p:fade/>
      </p:transition>
    </mc:Choice>
    <mc:Fallback xmlns="">
      <p:transition spd="med" advTm="2737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56ACD720-5015-228A-2BFF-0FD5FA781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Statement/Business Requirements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267D56-A7FC-87CC-3F7B-61E69A7BE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1A90B0-3AA4-2730-2615-5057A0DE0A3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83876" y="857054"/>
            <a:ext cx="5561140" cy="5540654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b="1" dirty="0"/>
              <a:t>Problem Definition:</a:t>
            </a:r>
          </a:p>
          <a:p>
            <a:pPr marL="234950" lvl="2">
              <a:lnSpc>
                <a:spcPct val="120000"/>
              </a:lnSpc>
            </a:pPr>
            <a:r>
              <a:rPr lang="en-US" sz="1200" dirty="0"/>
              <a:t>- Inefficient management of healthcare operations: appointments, records, payments, and prescriptions.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/>
              <a:t>System Functionalities:</a:t>
            </a:r>
          </a:p>
          <a:p>
            <a:pPr lvl="1">
              <a:lnSpc>
                <a:spcPct val="120000"/>
              </a:lnSpc>
            </a:pPr>
            <a:r>
              <a:rPr lang="en-US" sz="1200" dirty="0"/>
              <a:t>-  Schedule, view, and manage appointments.</a:t>
            </a:r>
          </a:p>
          <a:p>
            <a:pPr lvl="1">
              <a:lnSpc>
                <a:spcPct val="120000"/>
              </a:lnSpc>
            </a:pPr>
            <a:r>
              <a:rPr lang="en-US" sz="1200" dirty="0"/>
              <a:t>-  Update and access patient medical records.</a:t>
            </a:r>
          </a:p>
          <a:p>
            <a:pPr lvl="1">
              <a:lnSpc>
                <a:spcPct val="120000"/>
              </a:lnSpc>
            </a:pPr>
            <a:r>
              <a:rPr lang="en-US" sz="1200" dirty="0"/>
              <a:t>-  Process and track payments.</a:t>
            </a:r>
          </a:p>
          <a:p>
            <a:pPr lvl="1">
              <a:lnSpc>
                <a:spcPct val="120000"/>
              </a:lnSpc>
            </a:pPr>
            <a:r>
              <a:rPr lang="en-US" sz="1200" dirty="0"/>
              <a:t>-  Prescriptions: Issue and manage prescriptions.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/>
              <a:t>Target Users:</a:t>
            </a:r>
          </a:p>
          <a:p>
            <a:pPr marL="234950" lvl="2">
              <a:lnSpc>
                <a:spcPct val="120000"/>
              </a:lnSpc>
            </a:pPr>
            <a:r>
              <a:rPr lang="en-US" sz="1200" dirty="0"/>
              <a:t>-  Patients:  Manage appointments, records, and payments.</a:t>
            </a:r>
          </a:p>
          <a:p>
            <a:pPr marL="234950" lvl="2">
              <a:lnSpc>
                <a:spcPct val="120000"/>
              </a:lnSpc>
            </a:pPr>
            <a:r>
              <a:rPr lang="en-US" sz="1200" dirty="0"/>
              <a:t>- Doctors/Nurses: Access/update patient info, issue prescriptions.</a:t>
            </a:r>
          </a:p>
          <a:p>
            <a:pPr marL="234950" lvl="2">
              <a:lnSpc>
                <a:spcPct val="120000"/>
              </a:lnSpc>
            </a:pPr>
            <a:r>
              <a:rPr lang="en-US" sz="1200" dirty="0"/>
              <a:t>- Admin Staff: Oversee scheduling, billing, and coordination.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/>
              <a:t>Business Goals:</a:t>
            </a:r>
          </a:p>
          <a:p>
            <a:pPr marL="234950" lvl="2">
              <a:lnSpc>
                <a:spcPct val="120000"/>
              </a:lnSpc>
            </a:pPr>
            <a:r>
              <a:rPr lang="en-US" sz="1200" dirty="0"/>
              <a:t>- Efficiency: Automate and integrate key processes.</a:t>
            </a:r>
          </a:p>
          <a:p>
            <a:pPr marL="234950" lvl="2">
              <a:lnSpc>
                <a:spcPct val="120000"/>
              </a:lnSpc>
            </a:pPr>
            <a:r>
              <a:rPr lang="en-US" sz="1200" dirty="0"/>
              <a:t>- Patient Care**: Provide timely access to accurate information.</a:t>
            </a:r>
          </a:p>
          <a:p>
            <a:pPr marL="234950" lvl="2">
              <a:lnSpc>
                <a:spcPct val="120000"/>
              </a:lnSpc>
            </a:pPr>
            <a:r>
              <a:rPr lang="en-US" sz="1200" dirty="0"/>
              <a:t>- Security: Protect data and ensure compliance (HIPAA).</a:t>
            </a:r>
          </a:p>
          <a:p>
            <a:pPr marL="234950" lvl="2">
              <a:lnSpc>
                <a:spcPct val="120000"/>
              </a:lnSpc>
            </a:pPr>
            <a:r>
              <a:rPr lang="en-US" sz="1200" dirty="0"/>
              <a:t>- Scalability: Support growing user base.</a:t>
            </a:r>
          </a:p>
          <a:p>
            <a:pPr>
              <a:lnSpc>
                <a:spcPct val="120000"/>
              </a:lnSpc>
            </a:pPr>
            <a:endParaRPr lang="en-US" sz="1200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CFEF8948-5D41-4C9B-DF81-DF3B97086C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18853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4290">
        <p:fade/>
      </p:transition>
    </mc:Choice>
    <mc:Fallback xmlns="">
      <p:transition spd="med" advTm="442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56ACD720-5015-228A-2BFF-0FD5FA781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Non-Functional requirements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267D56-A7FC-87CC-3F7B-61E69A7BE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1A90B0-3AA4-2730-2615-5057A0DE0A3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83876" y="857054"/>
            <a:ext cx="5561140" cy="5540654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b="1" dirty="0"/>
              <a:t>Performance:</a:t>
            </a:r>
          </a:p>
          <a:p>
            <a:pPr marL="406400" lvl="2" indent="-171450">
              <a:lnSpc>
                <a:spcPct val="120000"/>
              </a:lnSpc>
              <a:buFontTx/>
              <a:buChar char="-"/>
            </a:pPr>
            <a:r>
              <a:rPr lang="en-US" sz="1200" dirty="0"/>
              <a:t>Support up to 100K concurrent users</a:t>
            </a:r>
          </a:p>
          <a:p>
            <a:pPr marL="406400" lvl="2" indent="-171450">
              <a:lnSpc>
                <a:spcPct val="120000"/>
              </a:lnSpc>
              <a:buFontTx/>
              <a:buChar char="-"/>
            </a:pPr>
            <a:r>
              <a:rPr lang="en-US" sz="1200" dirty="0"/>
              <a:t>&lt; 2 seconds per interaction</a:t>
            </a:r>
          </a:p>
          <a:p>
            <a:pPr marL="406400" lvl="2" indent="-171450">
              <a:lnSpc>
                <a:spcPct val="120000"/>
              </a:lnSpc>
              <a:buFontTx/>
              <a:buChar char="-"/>
            </a:pPr>
            <a:r>
              <a:rPr lang="en-US" sz="1200" dirty="0"/>
              <a:t>Efficient transaction processing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/>
              <a:t>Security:</a:t>
            </a:r>
          </a:p>
          <a:p>
            <a:pPr lvl="1">
              <a:lnSpc>
                <a:spcPct val="120000"/>
              </a:lnSpc>
            </a:pPr>
            <a:r>
              <a:rPr lang="en-US" sz="1200" dirty="0"/>
              <a:t>-  Secure user access</a:t>
            </a:r>
          </a:p>
          <a:p>
            <a:pPr lvl="1">
              <a:lnSpc>
                <a:spcPct val="120000"/>
              </a:lnSpc>
            </a:pPr>
            <a:r>
              <a:rPr lang="en-US" sz="1200" dirty="0"/>
              <a:t>-  Role-based access control</a:t>
            </a:r>
          </a:p>
          <a:p>
            <a:pPr lvl="1">
              <a:lnSpc>
                <a:spcPct val="120000"/>
              </a:lnSpc>
            </a:pPr>
            <a:r>
              <a:rPr lang="en-US" sz="1200" dirty="0"/>
              <a:t>-  Protect data in transit and at rest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/>
              <a:t>Maintainability:</a:t>
            </a:r>
          </a:p>
          <a:p>
            <a:pPr marL="234950" lvl="2">
              <a:lnSpc>
                <a:spcPct val="120000"/>
              </a:lnSpc>
            </a:pPr>
            <a:r>
              <a:rPr lang="en-US" sz="1200" dirty="0"/>
              <a:t>-  Easy updates and scaling</a:t>
            </a:r>
          </a:p>
          <a:p>
            <a:pPr marL="234950" lvl="2">
              <a:lnSpc>
                <a:spcPct val="120000"/>
              </a:lnSpc>
            </a:pPr>
            <a:r>
              <a:rPr lang="en-US" sz="1200" dirty="0"/>
              <a:t>-  Comprehensive documentation (e.g. User/Training guides)</a:t>
            </a:r>
          </a:p>
          <a:p>
            <a:pPr marL="234950" lvl="2">
              <a:lnSpc>
                <a:spcPct val="120000"/>
              </a:lnSpc>
            </a:pPr>
            <a:r>
              <a:rPr lang="en-US" sz="1200" dirty="0"/>
              <a:t>-  Unit, integration, and end-to-end tests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 dirty="0"/>
              <a:t>Other Requirements:</a:t>
            </a:r>
          </a:p>
          <a:p>
            <a:pPr marL="234950" lvl="2">
              <a:lnSpc>
                <a:spcPct val="120000"/>
              </a:lnSpc>
            </a:pPr>
            <a:r>
              <a:rPr lang="en-US" sz="1200" dirty="0"/>
              <a:t>-  High availability with failover support</a:t>
            </a:r>
          </a:p>
          <a:p>
            <a:pPr marL="234950" lvl="2">
              <a:lnSpc>
                <a:spcPct val="120000"/>
              </a:lnSpc>
            </a:pPr>
            <a:r>
              <a:rPr lang="en-US" sz="1200" dirty="0"/>
              <a:t>-  Adherence to healthcare regulations</a:t>
            </a:r>
          </a:p>
          <a:p>
            <a:pPr marL="234950" lvl="2">
              <a:lnSpc>
                <a:spcPct val="120000"/>
              </a:lnSpc>
            </a:pPr>
            <a:r>
              <a:rPr lang="en-US" sz="1200" dirty="0"/>
              <a:t>-  User-friendly interface</a:t>
            </a:r>
          </a:p>
          <a:p>
            <a:pPr marL="234950" lvl="2">
              <a:lnSpc>
                <a:spcPct val="120000"/>
              </a:lnSpc>
            </a:pPr>
            <a:r>
              <a:rPr lang="en-US" sz="1200" dirty="0"/>
              <a:t>-  24/7 system access</a:t>
            </a:r>
          </a:p>
          <a:p>
            <a:pPr>
              <a:lnSpc>
                <a:spcPct val="120000"/>
              </a:lnSpc>
            </a:pPr>
            <a:endParaRPr lang="en-US" sz="1200" dirty="0"/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1559380E-8274-1EE9-2984-0235AFA3E8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8041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7154">
        <p:fade/>
      </p:transition>
    </mc:Choice>
    <mc:Fallback xmlns="">
      <p:transition spd="med" advTm="3715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56ACD720-5015-228A-2BFF-0FD5FA781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diagram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267D56-A7FC-87CC-3F7B-61E69A7BE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4541B5E-9098-971E-057A-667AEEFDF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921" y="739858"/>
            <a:ext cx="5710491" cy="5331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113BBCC6-A1DE-EF32-2A00-C14E841E36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67793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8000">
        <p:fade/>
      </p:transition>
    </mc:Choice>
    <mc:Fallback xmlns="">
      <p:transition spd="med" advTm="2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6909C-DAF8-7FFC-BFC1-91EEFC646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2" y="304800"/>
            <a:ext cx="11353791" cy="1143000"/>
          </a:xfrm>
        </p:spPr>
        <p:txBody>
          <a:bodyPr/>
          <a:lstStyle/>
          <a:p>
            <a:r>
              <a:rPr lang="en-US" dirty="0"/>
              <a:t>Domain model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185478-ABD5-CEC3-7864-6F8C58496C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612" y="858833"/>
            <a:ext cx="11353791" cy="5573049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947B714F-D246-E575-09BE-189787498E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1628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341">
        <p:fade/>
      </p:transition>
    </mc:Choice>
    <mc:Fallback xmlns="">
      <p:transition spd="med" advTm="2534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6909C-DAF8-7FFC-BFC1-91EEFC646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2" y="304800"/>
            <a:ext cx="11353791" cy="1143000"/>
          </a:xfrm>
        </p:spPr>
        <p:txBody>
          <a:bodyPr/>
          <a:lstStyle/>
          <a:p>
            <a:r>
              <a:rPr lang="en-US" dirty="0"/>
              <a:t>Class diagram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1E1965-3D5B-F6CA-65EC-2945660952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612" y="1219200"/>
            <a:ext cx="11353792" cy="4804074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7E8EE43-4FB3-CCB7-5955-D2716DCF0A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66593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6219">
        <p:fade/>
      </p:transition>
    </mc:Choice>
    <mc:Fallback xmlns="">
      <p:transition spd="med" advTm="2621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6909C-DAF8-7FFC-BFC1-91EEFC646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2" y="304800"/>
            <a:ext cx="11353791" cy="1143000"/>
          </a:xfrm>
        </p:spPr>
        <p:txBody>
          <a:bodyPr/>
          <a:lstStyle/>
          <a:p>
            <a:r>
              <a:rPr lang="en-US" dirty="0"/>
              <a:t>Sequence Diagram</a:t>
            </a:r>
            <a:br>
              <a:rPr lang="en-US" dirty="0"/>
            </a:b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BC68806-BC55-E3E3-9555-0937A99958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11" y="1447800"/>
            <a:ext cx="11370553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70546C0-800B-1601-86C4-65E01E944C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61649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4572">
        <p:fade/>
      </p:transition>
    </mc:Choice>
    <mc:Fallback xmlns="">
      <p:transition spd="med" advTm="2457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6909C-DAF8-7FFC-BFC1-91EEFC646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2" y="304800"/>
            <a:ext cx="11353791" cy="1143000"/>
          </a:xfrm>
        </p:spPr>
        <p:txBody>
          <a:bodyPr/>
          <a:lstStyle/>
          <a:p>
            <a:r>
              <a:rPr lang="en-US" dirty="0"/>
              <a:t>State diagram</a:t>
            </a:r>
            <a:br>
              <a:rPr lang="en-US" dirty="0"/>
            </a:br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5430931-85F9-BD93-743C-7B1695F8D2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053" y="1219200"/>
            <a:ext cx="11458278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D3E0658-8411-AADD-1114-241F4AE89A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5743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1696">
        <p:fade/>
      </p:transition>
    </mc:Choice>
    <mc:Fallback xmlns="">
      <p:transition spd="med" advTm="2169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Blue atom design">
  <a:themeElements>
    <a:clrScheme name="Custom 412">
      <a:dk1>
        <a:sysClr val="windowText" lastClr="000000"/>
      </a:dk1>
      <a:lt1>
        <a:sysClr val="window" lastClr="FFFFFF"/>
      </a:lt1>
      <a:dk2>
        <a:srgbClr val="003A52"/>
      </a:dk2>
      <a:lt2>
        <a:srgbClr val="F4997C"/>
      </a:lt2>
      <a:accent1>
        <a:srgbClr val="99CB38"/>
      </a:accent1>
      <a:accent2>
        <a:srgbClr val="F4997C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F4997C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a:style>
    </a:spDef>
    <a:lnDef>
      <a:spPr>
        <a:ln>
          <a:solidFill>
            <a:schemeClr val="accent5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TM03460636_win32_CP_v6" id="{3A0623D8-F119-4DA7-B77F-DBC725335A77}" vid="{8D7EC14E-7A19-4A7A-B1A0-81D5834E3675}"/>
    </a:ext>
  </a:extLst>
</a:theme>
</file>

<file path=ppt/theme/theme2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81A9A6D-0DC3-4010-94FC-B36121170FA0}">
  <ds:schemaRefs>
    <ds:schemaRef ds:uri="http://purl.org/dc/elements/1.1/"/>
    <ds:schemaRef ds:uri="http://purl.org/dc/terms/"/>
    <ds:schemaRef ds:uri="http://schemas.microsoft.com/office/2006/documentManagement/types"/>
    <ds:schemaRef ds:uri="230e9df3-be65-4c73-a93b-d1236ebd677e"/>
    <ds:schemaRef ds:uri="http://schemas.microsoft.com/sharepoint/v3"/>
    <ds:schemaRef ds:uri="http://www.w3.org/XML/1998/namespace"/>
    <ds:schemaRef ds:uri="16c05727-aa75-4e4a-9b5f-8a80a1165891"/>
    <ds:schemaRef ds:uri="http://schemas.microsoft.com/office/infopath/2007/PartnerControls"/>
    <ds:schemaRef ds:uri="http://schemas.openxmlformats.org/package/2006/metadata/core-properties"/>
    <ds:schemaRef ds:uri="71af3243-3dd4-4a8d-8c0d-dd76da1f02a5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E79A7DD-7AD4-4E5D-8534-CBBF6EB29F0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D06ADB8-B0F6-49CA-89C5-223A9BA290C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198</TotalTime>
  <Words>798</Words>
  <Application>Microsoft Office PowerPoint</Application>
  <PresentationFormat>Custom</PresentationFormat>
  <Paragraphs>114</Paragraphs>
  <Slides>15</Slides>
  <Notes>15</Notes>
  <HiddenSlides>0</HiddenSlides>
  <MMClips>15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Century Gothic</vt:lpstr>
      <vt:lpstr>Blue atom design</vt:lpstr>
      <vt:lpstr>AN Optimal Healthcare Management System</vt:lpstr>
      <vt:lpstr>Introduction</vt:lpstr>
      <vt:lpstr>Problem Statement/Business Requirements</vt:lpstr>
      <vt:lpstr>Non-Functional requirements</vt:lpstr>
      <vt:lpstr>Use case diagram</vt:lpstr>
      <vt:lpstr>Domain model </vt:lpstr>
      <vt:lpstr>Class diagram </vt:lpstr>
      <vt:lpstr>Sequence Diagram </vt:lpstr>
      <vt:lpstr>State diagram </vt:lpstr>
      <vt:lpstr>Activity diagram</vt:lpstr>
      <vt:lpstr>component diagram </vt:lpstr>
      <vt:lpstr>Cloud deploy diagram </vt:lpstr>
      <vt:lpstr>Skeleton classes and tables definition</vt:lpstr>
      <vt:lpstr>Design patterns</vt:lpstr>
      <vt:lpstr>Conclusion and 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TRENDING  TECHNOLOGIES</dc:title>
  <dc:creator>Richard Ropac</dc:creator>
  <cp:lastModifiedBy>Richard Ropac</cp:lastModifiedBy>
  <cp:revision>15</cp:revision>
  <dcterms:created xsi:type="dcterms:W3CDTF">2024-08-08T21:57:55Z</dcterms:created>
  <dcterms:modified xsi:type="dcterms:W3CDTF">2024-08-10T03:06:55Z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